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8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6" name="Shape 49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等线"/>
      </a:defRPr>
    </a:lvl1pPr>
    <a:lvl2pPr indent="228600" latinLnBrk="0">
      <a:defRPr sz="1200">
        <a:latin typeface="+mj-lt"/>
        <a:ea typeface="+mj-ea"/>
        <a:cs typeface="+mj-cs"/>
        <a:sym typeface="等线"/>
      </a:defRPr>
    </a:lvl2pPr>
    <a:lvl3pPr indent="457200" latinLnBrk="0">
      <a:defRPr sz="1200">
        <a:latin typeface="+mj-lt"/>
        <a:ea typeface="+mj-ea"/>
        <a:cs typeface="+mj-cs"/>
        <a:sym typeface="等线"/>
      </a:defRPr>
    </a:lvl3pPr>
    <a:lvl4pPr indent="685800" latinLnBrk="0">
      <a:defRPr sz="1200">
        <a:latin typeface="+mj-lt"/>
        <a:ea typeface="+mj-ea"/>
        <a:cs typeface="+mj-cs"/>
        <a:sym typeface="等线"/>
      </a:defRPr>
    </a:lvl4pPr>
    <a:lvl5pPr indent="914400" latinLnBrk="0">
      <a:defRPr sz="1200">
        <a:latin typeface="+mj-lt"/>
        <a:ea typeface="+mj-ea"/>
        <a:cs typeface="+mj-cs"/>
        <a:sym typeface="等线"/>
      </a:defRPr>
    </a:lvl5pPr>
    <a:lvl6pPr indent="1143000" latinLnBrk="0">
      <a:defRPr sz="1200">
        <a:latin typeface="+mj-lt"/>
        <a:ea typeface="+mj-ea"/>
        <a:cs typeface="+mj-cs"/>
        <a:sym typeface="等线"/>
      </a:defRPr>
    </a:lvl6pPr>
    <a:lvl7pPr indent="1371600" latinLnBrk="0">
      <a:defRPr sz="1200">
        <a:latin typeface="+mj-lt"/>
        <a:ea typeface="+mj-ea"/>
        <a:cs typeface="+mj-cs"/>
        <a:sym typeface="等线"/>
      </a:defRPr>
    </a:lvl7pPr>
    <a:lvl8pPr indent="1600200" latinLnBrk="0">
      <a:defRPr sz="1200">
        <a:latin typeface="+mj-lt"/>
        <a:ea typeface="+mj-ea"/>
        <a:cs typeface="+mj-cs"/>
        <a:sym typeface="等线"/>
      </a:defRPr>
    </a:lvl8pPr>
    <a:lvl9pPr indent="1828800" latinLnBrk="0">
      <a:defRPr sz="1200">
        <a:latin typeface="+mj-lt"/>
        <a:ea typeface="+mj-ea"/>
        <a:cs typeface="+mj-cs"/>
        <a:sym typeface="等线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-391101" y="0"/>
            <a:ext cx="782202" cy="828040"/>
          </a:xfrm>
          <a:prstGeom prst="rect">
            <a:avLst/>
          </a:prstGeom>
        </p:spPr>
        <p:txBody>
          <a:bodyPr anchor="t"/>
          <a:lstStyle>
            <a:lvl1pPr algn="ctr" defTabSz="1371600">
              <a:defRPr sz="4800" b="1">
                <a:solidFill>
                  <a:srgbClr val="DB5454"/>
                </a:solidFill>
                <a:latin typeface="+mj-lt"/>
                <a:ea typeface="+mj-ea"/>
                <a:cs typeface="+mj-cs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标题文本"/>
          <p:cNvSpPr txBox="1">
            <a:spLocks noGrp="1"/>
          </p:cNvSpPr>
          <p:nvPr>
            <p:ph type="title"/>
          </p:nvPr>
        </p:nvSpPr>
        <p:spPr>
          <a:xfrm>
            <a:off x="5645551" y="2933184"/>
            <a:ext cx="8638571" cy="1634294"/>
          </a:xfrm>
          <a:prstGeom prst="rect">
            <a:avLst/>
          </a:prstGeom>
        </p:spPr>
        <p:txBody>
          <a:bodyPr lIns="68579" tIns="68579" rIns="68579" bIns="68579" anchor="b"/>
          <a:lstStyle>
            <a:lvl1pPr algn="l" defTabSz="1371600">
              <a:lnSpc>
                <a:spcPct val="90000"/>
              </a:lnSpc>
              <a:defRPr sz="5400" b="1">
                <a:gradFill flip="none" rotWithShape="1">
                  <a:gsLst>
                    <a:gs pos="0">
                      <a:srgbClr val="036EB8"/>
                    </a:gs>
                    <a:gs pos="44000">
                      <a:srgbClr val="2EA7E0"/>
                    </a:gs>
                    <a:gs pos="86000">
                      <a:srgbClr val="036EB8"/>
                    </a:gs>
                  </a:gsLst>
                  <a:lin ang="19200000" scaled="0"/>
                </a:gra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0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645551" y="4789180"/>
            <a:ext cx="8638571" cy="440412"/>
          </a:xfrm>
          <a:prstGeom prst="rect">
            <a:avLst/>
          </a:prstGeom>
        </p:spPr>
        <p:txBody>
          <a:bodyPr lIns="68579" tIns="68579" rIns="68579" bIns="68579"/>
          <a:lstStyle>
            <a:lvl1pPr marL="0" indent="0" defTabSz="1371600">
              <a:lnSpc>
                <a:spcPct val="120000"/>
              </a:lnSpc>
              <a:spcBef>
                <a:spcPts val="100"/>
              </a:spcBef>
              <a:buSzTx/>
              <a:buFontTx/>
              <a:buNone/>
              <a:defRPr sz="1800">
                <a:solidFill>
                  <a:srgbClr val="000000">
                    <a:alpha val="50000"/>
                  </a:srgbClr>
                </a:solidFill>
                <a:latin typeface="+mj-lt"/>
                <a:ea typeface="+mj-ea"/>
                <a:cs typeface="+mj-cs"/>
                <a:sym typeface="等线"/>
              </a:defRPr>
            </a:lvl1pPr>
            <a:lvl2pPr marL="0" indent="457200" defTabSz="1371600">
              <a:lnSpc>
                <a:spcPct val="120000"/>
              </a:lnSpc>
              <a:spcBef>
                <a:spcPts val="100"/>
              </a:spcBef>
              <a:buSzTx/>
              <a:buFontTx/>
              <a:buNone/>
              <a:defRPr sz="1800">
                <a:solidFill>
                  <a:srgbClr val="000000">
                    <a:alpha val="50000"/>
                  </a:srgbClr>
                </a:solidFill>
                <a:latin typeface="+mj-lt"/>
                <a:ea typeface="+mj-ea"/>
                <a:cs typeface="+mj-cs"/>
                <a:sym typeface="等线"/>
              </a:defRPr>
            </a:lvl2pPr>
            <a:lvl3pPr marL="0" indent="914400" defTabSz="1371600">
              <a:lnSpc>
                <a:spcPct val="120000"/>
              </a:lnSpc>
              <a:spcBef>
                <a:spcPts val="100"/>
              </a:spcBef>
              <a:buSzTx/>
              <a:buFontTx/>
              <a:buNone/>
              <a:defRPr sz="1800">
                <a:solidFill>
                  <a:srgbClr val="000000">
                    <a:alpha val="50000"/>
                  </a:srgbClr>
                </a:solidFill>
                <a:latin typeface="+mj-lt"/>
                <a:ea typeface="+mj-ea"/>
                <a:cs typeface="+mj-cs"/>
                <a:sym typeface="等线"/>
              </a:defRPr>
            </a:lvl3pPr>
            <a:lvl4pPr marL="0" indent="1371600" defTabSz="1371600">
              <a:lnSpc>
                <a:spcPct val="120000"/>
              </a:lnSpc>
              <a:spcBef>
                <a:spcPts val="100"/>
              </a:spcBef>
              <a:buSzTx/>
              <a:buFontTx/>
              <a:buNone/>
              <a:defRPr sz="1800">
                <a:solidFill>
                  <a:srgbClr val="000000">
                    <a:alpha val="50000"/>
                  </a:srgbClr>
                </a:solidFill>
                <a:latin typeface="+mj-lt"/>
                <a:ea typeface="+mj-ea"/>
                <a:cs typeface="+mj-cs"/>
                <a:sym typeface="等线"/>
              </a:defRPr>
            </a:lvl4pPr>
            <a:lvl5pPr marL="0" indent="1828800" defTabSz="1371600">
              <a:lnSpc>
                <a:spcPct val="120000"/>
              </a:lnSpc>
              <a:spcBef>
                <a:spcPts val="100"/>
              </a:spcBef>
              <a:buSzTx/>
              <a:buFontTx/>
              <a:buNone/>
              <a:defRPr sz="1800">
                <a:solidFill>
                  <a:srgbClr val="000000">
                    <a:alpha val="50000"/>
                  </a:srgbClr>
                </a:solidFill>
                <a:latin typeface="+mj-lt"/>
                <a:ea typeface="+mj-ea"/>
                <a:cs typeface="+mj-cs"/>
                <a:sym typeface="等线"/>
              </a:defRPr>
            </a:lvl5pPr>
          </a:lstStyle>
          <a:p>
            <a:r>
              <a:t>Click to edit Master title style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1" name="文本占位符 27"/>
          <p:cNvSpPr>
            <a:spLocks noGrp="1"/>
          </p:cNvSpPr>
          <p:nvPr>
            <p:ph type="body" sz="quarter" idx="21" hasCustomPrompt="1"/>
          </p:nvPr>
        </p:nvSpPr>
        <p:spPr>
          <a:xfrm>
            <a:off x="2641094" y="3247752"/>
            <a:ext cx="2330448" cy="2354491"/>
          </a:xfrm>
          <a:prstGeom prst="rect">
            <a:avLst/>
          </a:prstGeom>
        </p:spPr>
        <p:txBody>
          <a:bodyPr lIns="68579" tIns="68579" rIns="68579" bIns="68579"/>
          <a:lstStyle>
            <a:lvl1pPr marL="0" indent="0" defTabSz="1371600">
              <a:spcBef>
                <a:spcPts val="1500"/>
              </a:spcBef>
              <a:buSzTx/>
              <a:buFontTx/>
              <a:buNone/>
              <a:defRPr sz="14400" b="1">
                <a:gradFill flip="none" rotWithShape="1">
                  <a:gsLst>
                    <a:gs pos="17000">
                      <a:srgbClr val="2EA7E0"/>
                    </a:gs>
                    <a:gs pos="84000">
                      <a:srgbClr val="036EB8"/>
                    </a:gs>
                  </a:gsLst>
                  <a:lin ang="19200000" scaled="0"/>
                </a:gradFill>
                <a:latin typeface="+mj-lt"/>
                <a:ea typeface="+mj-ea"/>
                <a:cs typeface="+mj-cs"/>
                <a:sym typeface="等线"/>
              </a:defRPr>
            </a:lvl1pPr>
          </a:lstStyle>
          <a:p>
            <a:r>
              <a:t>01</a:t>
            </a:r>
          </a:p>
        </p:txBody>
      </p:sp>
      <p:grpSp>
        <p:nvGrpSpPr>
          <p:cNvPr id="487" name="图形 786"/>
          <p:cNvGrpSpPr/>
          <p:nvPr/>
        </p:nvGrpSpPr>
        <p:grpSpPr>
          <a:xfrm>
            <a:off x="10746421" y="3912618"/>
            <a:ext cx="6629259" cy="6311401"/>
            <a:chOff x="0" y="0"/>
            <a:chExt cx="6629258" cy="6311399"/>
          </a:xfrm>
        </p:grpSpPr>
        <p:sp>
          <p:nvSpPr>
            <p:cNvPr id="102" name="íśḻíḓe"/>
            <p:cNvSpPr/>
            <p:nvPr/>
          </p:nvSpPr>
          <p:spPr>
            <a:xfrm rot="10800000">
              <a:off x="6610208" y="0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094"/>
                  </a:moveTo>
                  <a:lnTo>
                    <a:pt x="10824" y="21600"/>
                  </a:lnTo>
                  <a:lnTo>
                    <a:pt x="0" y="13644"/>
                  </a:lnTo>
                  <a:lnTo>
                    <a:pt x="10824" y="0"/>
                  </a:lnTo>
                  <a:lnTo>
                    <a:pt x="21600" y="909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03" name="íšḻiďê"/>
            <p:cNvSpPr/>
            <p:nvPr/>
          </p:nvSpPr>
          <p:spPr>
            <a:xfrm rot="10800000">
              <a:off x="6585173" y="375179"/>
              <a:ext cx="19051" cy="30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74" h="21600" extrusionOk="0">
                  <a:moveTo>
                    <a:pt x="15370" y="0"/>
                  </a:moveTo>
                  <a:cubicBezTo>
                    <a:pt x="20356" y="1963"/>
                    <a:pt x="5399" y="20618"/>
                    <a:pt x="413" y="21600"/>
                  </a:cubicBezTo>
                  <a:cubicBezTo>
                    <a:pt x="413" y="21354"/>
                    <a:pt x="-1244" y="20864"/>
                    <a:pt x="2077" y="13255"/>
                  </a:cubicBezTo>
                  <a:cubicBezTo>
                    <a:pt x="7063" y="5400"/>
                    <a:pt x="13713" y="491"/>
                    <a:pt x="1537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04" name="iśliḋé"/>
            <p:cNvSpPr/>
            <p:nvPr/>
          </p:nvSpPr>
          <p:spPr>
            <a:xfrm rot="10800000">
              <a:off x="6537202" y="739628"/>
              <a:ext cx="19051" cy="54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6" h="21600" extrusionOk="0">
                  <a:moveTo>
                    <a:pt x="19550" y="0"/>
                  </a:moveTo>
                  <a:cubicBezTo>
                    <a:pt x="19550" y="0"/>
                    <a:pt x="19550" y="0"/>
                    <a:pt x="19550" y="0"/>
                  </a:cubicBezTo>
                  <a:cubicBezTo>
                    <a:pt x="21039" y="1223"/>
                    <a:pt x="4652" y="21192"/>
                    <a:pt x="182" y="21600"/>
                  </a:cubicBezTo>
                  <a:cubicBezTo>
                    <a:pt x="-561" y="21056"/>
                    <a:pt x="928" y="18068"/>
                    <a:pt x="5398" y="13041"/>
                  </a:cubicBezTo>
                  <a:cubicBezTo>
                    <a:pt x="13591" y="3940"/>
                    <a:pt x="18061" y="272"/>
                    <a:pt x="1955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05" name="iṡ1ïdê"/>
            <p:cNvSpPr/>
            <p:nvPr/>
          </p:nvSpPr>
          <p:spPr>
            <a:xfrm rot="10800000">
              <a:off x="6466969" y="1099944"/>
              <a:ext cx="19051" cy="77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66" h="21600" extrusionOk="0">
                  <a:moveTo>
                    <a:pt x="19173" y="0"/>
                  </a:moveTo>
                  <a:cubicBezTo>
                    <a:pt x="20689" y="771"/>
                    <a:pt x="3257" y="19671"/>
                    <a:pt x="226" y="21600"/>
                  </a:cubicBezTo>
                  <a:cubicBezTo>
                    <a:pt x="-154" y="21503"/>
                    <a:pt x="-911" y="21214"/>
                    <a:pt x="6288" y="13210"/>
                  </a:cubicBezTo>
                  <a:cubicBezTo>
                    <a:pt x="13110" y="5304"/>
                    <a:pt x="18036" y="482"/>
                    <a:pt x="1917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06" name="iṧ1îḋe"/>
            <p:cNvSpPr/>
            <p:nvPr/>
          </p:nvSpPr>
          <p:spPr>
            <a:xfrm rot="10800000">
              <a:off x="6370669" y="1454403"/>
              <a:ext cx="27918" cy="98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9" h="21600" extrusionOk="0">
                  <a:moveTo>
                    <a:pt x="20828" y="0"/>
                  </a:moveTo>
                  <a:cubicBezTo>
                    <a:pt x="21343" y="682"/>
                    <a:pt x="2571" y="19705"/>
                    <a:pt x="1" y="21600"/>
                  </a:cubicBezTo>
                  <a:cubicBezTo>
                    <a:pt x="1" y="21524"/>
                    <a:pt x="-257" y="21297"/>
                    <a:pt x="7458" y="13112"/>
                  </a:cubicBezTo>
                  <a:cubicBezTo>
                    <a:pt x="15171" y="5230"/>
                    <a:pt x="20056" y="455"/>
                    <a:pt x="2082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07" name="iŝlîďe"/>
            <p:cNvSpPr/>
            <p:nvPr/>
          </p:nvSpPr>
          <p:spPr>
            <a:xfrm rot="10800000">
              <a:off x="6250806" y="1803008"/>
              <a:ext cx="41338" cy="118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239" y="693"/>
                    <a:pt x="2340" y="19522"/>
                    <a:pt x="0" y="21600"/>
                  </a:cubicBezTo>
                  <a:cubicBezTo>
                    <a:pt x="540" y="20970"/>
                    <a:pt x="1080" y="20403"/>
                    <a:pt x="1620" y="19774"/>
                  </a:cubicBezTo>
                  <a:lnTo>
                    <a:pt x="19080" y="2204"/>
                  </a:lnTo>
                  <a:cubicBezTo>
                    <a:pt x="20159" y="1511"/>
                    <a:pt x="20880" y="756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08" name="is1íḑè"/>
            <p:cNvSpPr/>
            <p:nvPr/>
          </p:nvSpPr>
          <p:spPr>
            <a:xfrm rot="10800000">
              <a:off x="6112674" y="2154022"/>
              <a:ext cx="49259" cy="118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96" y="565"/>
                  </a:moveTo>
                  <a:cubicBezTo>
                    <a:pt x="17975" y="3516"/>
                    <a:pt x="6193" y="15195"/>
                    <a:pt x="0" y="21600"/>
                  </a:cubicBezTo>
                  <a:lnTo>
                    <a:pt x="21600" y="0"/>
                  </a:lnTo>
                  <a:cubicBezTo>
                    <a:pt x="21449" y="188"/>
                    <a:pt x="21147" y="377"/>
                    <a:pt x="20996" y="56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09" name="iSḷíďe"/>
            <p:cNvSpPr/>
            <p:nvPr/>
          </p:nvSpPr>
          <p:spPr>
            <a:xfrm rot="10800000">
              <a:off x="6566977" y="85082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539"/>
                  </a:moveTo>
                  <a:lnTo>
                    <a:pt x="6166" y="21600"/>
                  </a:lnTo>
                  <a:lnTo>
                    <a:pt x="0" y="13562"/>
                  </a:lnTo>
                  <a:lnTo>
                    <a:pt x="12345" y="0"/>
                  </a:lnTo>
                  <a:lnTo>
                    <a:pt x="21600" y="853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10" name="íŝ1íḍé"/>
            <p:cNvSpPr/>
            <p:nvPr/>
          </p:nvSpPr>
          <p:spPr>
            <a:xfrm rot="10800000">
              <a:off x="6541952" y="454062"/>
              <a:ext cx="19051" cy="38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56" h="20919" extrusionOk="0">
                  <a:moveTo>
                    <a:pt x="14974" y="77"/>
                  </a:moveTo>
                  <a:cubicBezTo>
                    <a:pt x="18903" y="-681"/>
                    <a:pt x="19882" y="4245"/>
                    <a:pt x="15957" y="10309"/>
                  </a:cubicBezTo>
                  <a:cubicBezTo>
                    <a:pt x="13011" y="14287"/>
                    <a:pt x="8103" y="20539"/>
                    <a:pt x="3190" y="20919"/>
                  </a:cubicBezTo>
                  <a:cubicBezTo>
                    <a:pt x="-1718" y="20539"/>
                    <a:pt x="244" y="15614"/>
                    <a:pt x="1228" y="12582"/>
                  </a:cubicBezTo>
                  <a:cubicBezTo>
                    <a:pt x="5157" y="4814"/>
                    <a:pt x="12028" y="456"/>
                    <a:pt x="14974" y="7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11" name="îṡ1iḋê"/>
            <p:cNvSpPr/>
            <p:nvPr/>
          </p:nvSpPr>
          <p:spPr>
            <a:xfrm rot="10800000">
              <a:off x="6494598" y="815757"/>
              <a:ext cx="19051" cy="63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197" h="21600" extrusionOk="0">
                  <a:moveTo>
                    <a:pt x="14490" y="118"/>
                  </a:moveTo>
                  <a:cubicBezTo>
                    <a:pt x="14490" y="118"/>
                    <a:pt x="14904" y="118"/>
                    <a:pt x="14904" y="0"/>
                  </a:cubicBezTo>
                  <a:cubicBezTo>
                    <a:pt x="20305" y="590"/>
                    <a:pt x="7429" y="20892"/>
                    <a:pt x="1197" y="21600"/>
                  </a:cubicBezTo>
                  <a:cubicBezTo>
                    <a:pt x="-49" y="21482"/>
                    <a:pt x="-1295" y="20066"/>
                    <a:pt x="2858" y="12865"/>
                  </a:cubicBezTo>
                  <a:cubicBezTo>
                    <a:pt x="7429" y="4957"/>
                    <a:pt x="12828" y="472"/>
                    <a:pt x="14490" y="1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12" name="iṧļïde"/>
            <p:cNvSpPr/>
            <p:nvPr/>
          </p:nvSpPr>
          <p:spPr>
            <a:xfrm rot="10800000">
              <a:off x="6422860" y="1172627"/>
              <a:ext cx="22384" cy="86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4" h="21600" extrusionOk="0">
                  <a:moveTo>
                    <a:pt x="16592" y="0"/>
                  </a:moveTo>
                  <a:cubicBezTo>
                    <a:pt x="16592" y="0"/>
                    <a:pt x="16863" y="0"/>
                    <a:pt x="16863" y="0"/>
                  </a:cubicBezTo>
                  <a:cubicBezTo>
                    <a:pt x="20912" y="771"/>
                    <a:pt x="5792" y="20829"/>
                    <a:pt x="663" y="21600"/>
                  </a:cubicBezTo>
                  <a:cubicBezTo>
                    <a:pt x="-418" y="21429"/>
                    <a:pt x="-688" y="19800"/>
                    <a:pt x="3902" y="13028"/>
                  </a:cubicBezTo>
                  <a:cubicBezTo>
                    <a:pt x="9572" y="4714"/>
                    <a:pt x="14702" y="428"/>
                    <a:pt x="16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13" name="îṥľïďe"/>
            <p:cNvSpPr/>
            <p:nvPr/>
          </p:nvSpPr>
          <p:spPr>
            <a:xfrm rot="10800000">
              <a:off x="6326072" y="1525365"/>
              <a:ext cx="33426" cy="107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26" h="21600" extrusionOk="0">
                  <a:moveTo>
                    <a:pt x="17568" y="69"/>
                  </a:moveTo>
                  <a:cubicBezTo>
                    <a:pt x="17568" y="69"/>
                    <a:pt x="17755" y="0"/>
                    <a:pt x="17943" y="0"/>
                  </a:cubicBezTo>
                  <a:cubicBezTo>
                    <a:pt x="20573" y="828"/>
                    <a:pt x="4044" y="20979"/>
                    <a:pt x="287" y="21600"/>
                  </a:cubicBezTo>
                  <a:cubicBezTo>
                    <a:pt x="-88" y="21324"/>
                    <a:pt x="-1027" y="20703"/>
                    <a:pt x="4983" y="12905"/>
                  </a:cubicBezTo>
                  <a:cubicBezTo>
                    <a:pt x="11182" y="4831"/>
                    <a:pt x="16253" y="483"/>
                    <a:pt x="17568" y="6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14" name="îŝḻîḓe"/>
            <p:cNvSpPr/>
            <p:nvPr/>
          </p:nvSpPr>
          <p:spPr>
            <a:xfrm rot="10800000">
              <a:off x="6206452" y="1869834"/>
              <a:ext cx="47813" cy="129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43" h="21600" extrusionOk="0">
                  <a:moveTo>
                    <a:pt x="18958" y="57"/>
                  </a:moveTo>
                  <a:cubicBezTo>
                    <a:pt x="18958" y="57"/>
                    <a:pt x="19098" y="57"/>
                    <a:pt x="19237" y="0"/>
                  </a:cubicBezTo>
                  <a:cubicBezTo>
                    <a:pt x="20909" y="2063"/>
                    <a:pt x="2236" y="21199"/>
                    <a:pt x="145" y="21600"/>
                  </a:cubicBezTo>
                  <a:cubicBezTo>
                    <a:pt x="-133" y="21371"/>
                    <a:pt x="-691" y="20683"/>
                    <a:pt x="5998" y="12834"/>
                  </a:cubicBezTo>
                  <a:cubicBezTo>
                    <a:pt x="12966" y="4584"/>
                    <a:pt x="17843" y="401"/>
                    <a:pt x="18958" y="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15" name="iṧḻïdé"/>
            <p:cNvSpPr/>
            <p:nvPr/>
          </p:nvSpPr>
          <p:spPr>
            <a:xfrm rot="10800000">
              <a:off x="6065410" y="2209482"/>
              <a:ext cx="63461" cy="147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2" h="21600" extrusionOk="0">
                  <a:moveTo>
                    <a:pt x="20266" y="50"/>
                  </a:moveTo>
                  <a:cubicBezTo>
                    <a:pt x="20377" y="50"/>
                    <a:pt x="20377" y="50"/>
                    <a:pt x="20488" y="0"/>
                  </a:cubicBezTo>
                  <a:cubicBezTo>
                    <a:pt x="21268" y="2165"/>
                    <a:pt x="1783" y="21248"/>
                    <a:pt x="2" y="21600"/>
                  </a:cubicBezTo>
                  <a:cubicBezTo>
                    <a:pt x="2" y="21348"/>
                    <a:pt x="-332" y="20643"/>
                    <a:pt x="6794" y="12890"/>
                  </a:cubicBezTo>
                  <a:cubicBezTo>
                    <a:pt x="14365" y="4683"/>
                    <a:pt x="19264" y="403"/>
                    <a:pt x="20266" y="5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16" name="ïṥlîďé"/>
            <p:cNvSpPr/>
            <p:nvPr/>
          </p:nvSpPr>
          <p:spPr>
            <a:xfrm rot="10800000">
              <a:off x="5903580" y="2541551"/>
              <a:ext cx="81296" cy="162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0"/>
                  </a:moveTo>
                  <a:cubicBezTo>
                    <a:pt x="21417" y="0"/>
                    <a:pt x="21508" y="46"/>
                    <a:pt x="21600" y="46"/>
                  </a:cubicBezTo>
                  <a:cubicBezTo>
                    <a:pt x="20867" y="2247"/>
                    <a:pt x="3478" y="19720"/>
                    <a:pt x="183" y="21600"/>
                  </a:cubicBezTo>
                  <a:cubicBezTo>
                    <a:pt x="92" y="21600"/>
                    <a:pt x="0" y="21600"/>
                    <a:pt x="0" y="21600"/>
                  </a:cubicBezTo>
                  <a:cubicBezTo>
                    <a:pt x="275" y="20774"/>
                    <a:pt x="2837" y="17840"/>
                    <a:pt x="7688" y="12841"/>
                  </a:cubicBezTo>
                  <a:cubicBezTo>
                    <a:pt x="16566" y="3669"/>
                    <a:pt x="20776" y="229"/>
                    <a:pt x="2141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17" name="i$ḻiḋé"/>
            <p:cNvSpPr/>
            <p:nvPr/>
          </p:nvSpPr>
          <p:spPr>
            <a:xfrm rot="10800000">
              <a:off x="5722035" y="2865008"/>
              <a:ext cx="99275" cy="175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600" extrusionOk="0">
                  <a:moveTo>
                    <a:pt x="21316" y="0"/>
                  </a:moveTo>
                  <a:cubicBezTo>
                    <a:pt x="21538" y="1440"/>
                    <a:pt x="1565" y="20583"/>
                    <a:pt x="12" y="21600"/>
                  </a:cubicBezTo>
                  <a:cubicBezTo>
                    <a:pt x="-62" y="21388"/>
                    <a:pt x="-62" y="20965"/>
                    <a:pt x="7927" y="12748"/>
                  </a:cubicBezTo>
                  <a:cubicBezTo>
                    <a:pt x="16212" y="4405"/>
                    <a:pt x="20724" y="254"/>
                    <a:pt x="2131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18" name="ïṡḻíḓè"/>
            <p:cNvSpPr/>
            <p:nvPr/>
          </p:nvSpPr>
          <p:spPr>
            <a:xfrm rot="10800000">
              <a:off x="5520184" y="3179855"/>
              <a:ext cx="119188" cy="185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101" y="1486"/>
                    <a:pt x="1311" y="20636"/>
                    <a:pt x="0" y="21600"/>
                  </a:cubicBezTo>
                  <a:cubicBezTo>
                    <a:pt x="63" y="21399"/>
                    <a:pt x="187" y="20958"/>
                    <a:pt x="8365" y="12767"/>
                  </a:cubicBezTo>
                  <a:cubicBezTo>
                    <a:pt x="16730" y="4336"/>
                    <a:pt x="21163" y="201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19" name="ïṥḷïďé"/>
            <p:cNvSpPr/>
            <p:nvPr/>
          </p:nvSpPr>
          <p:spPr>
            <a:xfrm rot="10800000">
              <a:off x="5299035" y="3484365"/>
              <a:ext cx="140890" cy="194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702" y="1340"/>
                    <a:pt x="1848" y="19992"/>
                    <a:pt x="0" y="21600"/>
                  </a:cubicBezTo>
                  <a:cubicBezTo>
                    <a:pt x="422" y="20949"/>
                    <a:pt x="1056" y="20413"/>
                    <a:pt x="1637" y="19838"/>
                  </a:cubicBezTo>
                  <a:lnTo>
                    <a:pt x="12041" y="9306"/>
                  </a:lnTo>
                  <a:lnTo>
                    <a:pt x="19593" y="1915"/>
                  </a:lnTo>
                  <a:cubicBezTo>
                    <a:pt x="20227" y="1264"/>
                    <a:pt x="20755" y="536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20" name="ïsļiďé"/>
            <p:cNvSpPr/>
            <p:nvPr/>
          </p:nvSpPr>
          <p:spPr>
            <a:xfrm rot="10800000">
              <a:off x="5061350" y="3779921"/>
              <a:ext cx="160180" cy="196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116" y="3568"/>
                    <a:pt x="1393" y="20271"/>
                    <a:pt x="0" y="21600"/>
                  </a:cubicBezTo>
                  <a:lnTo>
                    <a:pt x="21600" y="0"/>
                  </a:lnTo>
                  <a:cubicBezTo>
                    <a:pt x="21553" y="0"/>
                    <a:pt x="21600" y="0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21" name="iṡḷiḓè"/>
            <p:cNvSpPr/>
            <p:nvPr/>
          </p:nvSpPr>
          <p:spPr>
            <a:xfrm rot="10800000">
              <a:off x="4815399" y="4075133"/>
              <a:ext cx="160180" cy="175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85"/>
                  </a:moveTo>
                  <a:cubicBezTo>
                    <a:pt x="18395" y="3140"/>
                    <a:pt x="4459" y="16975"/>
                    <a:pt x="0" y="21600"/>
                  </a:cubicBezTo>
                  <a:lnTo>
                    <a:pt x="21600" y="0"/>
                  </a:lnTo>
                  <a:cubicBezTo>
                    <a:pt x="21600" y="43"/>
                    <a:pt x="21553" y="43"/>
                    <a:pt x="21553" y="8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22" name="ïSļïďê"/>
            <p:cNvSpPr/>
            <p:nvPr/>
          </p:nvSpPr>
          <p:spPr>
            <a:xfrm rot="10800000">
              <a:off x="4582192" y="4385844"/>
              <a:ext cx="100587" cy="98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82" y="455"/>
                  </a:moveTo>
                  <a:cubicBezTo>
                    <a:pt x="14499" y="6897"/>
                    <a:pt x="6436" y="15006"/>
                    <a:pt x="0" y="21600"/>
                  </a:cubicBezTo>
                  <a:lnTo>
                    <a:pt x="21600" y="0"/>
                  </a:lnTo>
                  <a:cubicBezTo>
                    <a:pt x="21452" y="76"/>
                    <a:pt x="21230" y="303"/>
                    <a:pt x="21082" y="45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23" name="íṡľiďè"/>
            <p:cNvSpPr/>
            <p:nvPr/>
          </p:nvSpPr>
          <p:spPr>
            <a:xfrm rot="10800000">
              <a:off x="6500150" y="168100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639"/>
                  </a:moveTo>
                  <a:lnTo>
                    <a:pt x="7858" y="21600"/>
                  </a:lnTo>
                  <a:lnTo>
                    <a:pt x="0" y="13352"/>
                  </a:lnTo>
                  <a:lnTo>
                    <a:pt x="11783" y="0"/>
                  </a:lnTo>
                  <a:lnTo>
                    <a:pt x="21600" y="863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24" name="iṣḻîďé"/>
            <p:cNvSpPr/>
            <p:nvPr/>
          </p:nvSpPr>
          <p:spPr>
            <a:xfrm rot="10800000">
              <a:off x="6475314" y="529675"/>
              <a:ext cx="19051" cy="4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64" h="20174" extrusionOk="0">
                  <a:moveTo>
                    <a:pt x="13002" y="50"/>
                  </a:moveTo>
                  <a:cubicBezTo>
                    <a:pt x="20591" y="-882"/>
                    <a:pt x="17672" y="11239"/>
                    <a:pt x="8916" y="17766"/>
                  </a:cubicBezTo>
                  <a:cubicBezTo>
                    <a:pt x="5995" y="19941"/>
                    <a:pt x="3661" y="20718"/>
                    <a:pt x="1910" y="19786"/>
                  </a:cubicBezTo>
                  <a:cubicBezTo>
                    <a:pt x="740" y="19164"/>
                    <a:pt x="-1009" y="17454"/>
                    <a:pt x="740" y="12172"/>
                  </a:cubicBezTo>
                  <a:cubicBezTo>
                    <a:pt x="3661" y="4557"/>
                    <a:pt x="9499" y="362"/>
                    <a:pt x="13002" y="5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25" name="ïSļîḓê"/>
            <p:cNvSpPr/>
            <p:nvPr/>
          </p:nvSpPr>
          <p:spPr>
            <a:xfrm rot="10800000">
              <a:off x="6428269" y="887270"/>
              <a:ext cx="19051" cy="70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60" h="20193" extrusionOk="0">
                  <a:moveTo>
                    <a:pt x="14948" y="40"/>
                  </a:moveTo>
                  <a:cubicBezTo>
                    <a:pt x="21022" y="-753"/>
                    <a:pt x="16973" y="10444"/>
                    <a:pt x="8534" y="17181"/>
                  </a:cubicBezTo>
                  <a:cubicBezTo>
                    <a:pt x="5160" y="19856"/>
                    <a:pt x="2122" y="20847"/>
                    <a:pt x="771" y="19757"/>
                  </a:cubicBezTo>
                  <a:cubicBezTo>
                    <a:pt x="-240" y="18965"/>
                    <a:pt x="-578" y="17082"/>
                    <a:pt x="1784" y="11930"/>
                  </a:cubicBezTo>
                  <a:cubicBezTo>
                    <a:pt x="6172" y="4399"/>
                    <a:pt x="11910" y="436"/>
                    <a:pt x="14948" y="4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26" name="ïslídê"/>
            <p:cNvSpPr/>
            <p:nvPr/>
          </p:nvSpPr>
          <p:spPr>
            <a:xfrm rot="10800000">
              <a:off x="6355000" y="1241284"/>
              <a:ext cx="27628" cy="92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99" h="20391" extrusionOk="0">
                  <a:moveTo>
                    <a:pt x="15640" y="36"/>
                  </a:moveTo>
                  <a:cubicBezTo>
                    <a:pt x="20658" y="-727"/>
                    <a:pt x="14767" y="10798"/>
                    <a:pt x="6912" y="17438"/>
                  </a:cubicBezTo>
                  <a:cubicBezTo>
                    <a:pt x="4076" y="19804"/>
                    <a:pt x="1676" y="20873"/>
                    <a:pt x="585" y="20186"/>
                  </a:cubicBezTo>
                  <a:cubicBezTo>
                    <a:pt x="-70" y="19804"/>
                    <a:pt x="-942" y="18202"/>
                    <a:pt x="2767" y="12096"/>
                  </a:cubicBezTo>
                  <a:cubicBezTo>
                    <a:pt x="7785" y="4311"/>
                    <a:pt x="13240" y="342"/>
                    <a:pt x="15640" y="3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27" name="iṣļíḍé"/>
            <p:cNvSpPr/>
            <p:nvPr/>
          </p:nvSpPr>
          <p:spPr>
            <a:xfrm rot="10800000">
              <a:off x="6258627" y="1589509"/>
              <a:ext cx="39681" cy="114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62" h="20440" extrusionOk="0">
                  <a:moveTo>
                    <a:pt x="16854" y="26"/>
                  </a:moveTo>
                  <a:cubicBezTo>
                    <a:pt x="20953" y="-591"/>
                    <a:pt x="14804" y="9962"/>
                    <a:pt x="6921" y="16812"/>
                  </a:cubicBezTo>
                  <a:cubicBezTo>
                    <a:pt x="3610" y="19713"/>
                    <a:pt x="1087" y="21009"/>
                    <a:pt x="299" y="20207"/>
                  </a:cubicBezTo>
                  <a:cubicBezTo>
                    <a:pt x="-174" y="19775"/>
                    <a:pt x="-647" y="18232"/>
                    <a:pt x="3610" y="12060"/>
                  </a:cubicBezTo>
                  <a:cubicBezTo>
                    <a:pt x="9443" y="4223"/>
                    <a:pt x="14962" y="273"/>
                    <a:pt x="16854" y="2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28" name="îşḷiḑé"/>
            <p:cNvSpPr/>
            <p:nvPr/>
          </p:nvSpPr>
          <p:spPr>
            <a:xfrm rot="10800000">
              <a:off x="6139936" y="1931538"/>
              <a:ext cx="54430" cy="135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53" h="20514" extrusionOk="0">
                  <a:moveTo>
                    <a:pt x="17821" y="18"/>
                  </a:moveTo>
                  <a:cubicBezTo>
                    <a:pt x="21381" y="-505"/>
                    <a:pt x="14142" y="10112"/>
                    <a:pt x="6309" y="16963"/>
                  </a:cubicBezTo>
                  <a:cubicBezTo>
                    <a:pt x="3105" y="19840"/>
                    <a:pt x="612" y="21095"/>
                    <a:pt x="137" y="20258"/>
                  </a:cubicBezTo>
                  <a:cubicBezTo>
                    <a:pt x="-219" y="19840"/>
                    <a:pt x="-219" y="18219"/>
                    <a:pt x="4528" y="11942"/>
                  </a:cubicBezTo>
                  <a:cubicBezTo>
                    <a:pt x="10819" y="4150"/>
                    <a:pt x="16159" y="280"/>
                    <a:pt x="17821" y="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29" name="íṣliďè"/>
            <p:cNvSpPr/>
            <p:nvPr/>
          </p:nvSpPr>
          <p:spPr>
            <a:xfrm rot="10800000">
              <a:off x="5999448" y="2266665"/>
              <a:ext cx="71381" cy="154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44" h="21600" extrusionOk="0">
                  <a:moveTo>
                    <a:pt x="17662" y="0"/>
                  </a:moveTo>
                  <a:cubicBezTo>
                    <a:pt x="17751" y="0"/>
                    <a:pt x="17839" y="0"/>
                    <a:pt x="18016" y="0"/>
                  </a:cubicBezTo>
                  <a:cubicBezTo>
                    <a:pt x="20849" y="1395"/>
                    <a:pt x="4472" y="21408"/>
                    <a:pt x="311" y="21600"/>
                  </a:cubicBezTo>
                  <a:cubicBezTo>
                    <a:pt x="-751" y="21119"/>
                    <a:pt x="931" y="17944"/>
                    <a:pt x="4914" y="12556"/>
                  </a:cubicBezTo>
                  <a:cubicBezTo>
                    <a:pt x="11377" y="4282"/>
                    <a:pt x="16246" y="240"/>
                    <a:pt x="176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30" name="îṩľiḋé"/>
            <p:cNvSpPr/>
            <p:nvPr/>
          </p:nvSpPr>
          <p:spPr>
            <a:xfrm rot="10800000">
              <a:off x="5838951" y="2594256"/>
              <a:ext cx="89571" cy="171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75" h="21600" extrusionOk="0">
                  <a:moveTo>
                    <a:pt x="18565" y="0"/>
                  </a:moveTo>
                  <a:cubicBezTo>
                    <a:pt x="18638" y="0"/>
                    <a:pt x="18711" y="0"/>
                    <a:pt x="18784" y="0"/>
                  </a:cubicBezTo>
                  <a:cubicBezTo>
                    <a:pt x="20973" y="1521"/>
                    <a:pt x="3678" y="21470"/>
                    <a:pt x="176" y="21600"/>
                  </a:cubicBezTo>
                  <a:cubicBezTo>
                    <a:pt x="-627" y="21079"/>
                    <a:pt x="1343" y="17819"/>
                    <a:pt x="5649" y="12473"/>
                  </a:cubicBezTo>
                  <a:cubicBezTo>
                    <a:pt x="12581" y="4172"/>
                    <a:pt x="17324" y="174"/>
                    <a:pt x="1856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31" name="ïṩlïďé"/>
            <p:cNvSpPr/>
            <p:nvPr/>
          </p:nvSpPr>
          <p:spPr>
            <a:xfrm rot="10800000">
              <a:off x="5657796" y="2913922"/>
              <a:ext cx="109928" cy="185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38" h="21560" extrusionOk="0">
                  <a:moveTo>
                    <a:pt x="19361" y="0"/>
                  </a:moveTo>
                  <a:cubicBezTo>
                    <a:pt x="19422" y="0"/>
                    <a:pt x="19484" y="0"/>
                    <a:pt x="19546" y="0"/>
                  </a:cubicBezTo>
                  <a:cubicBezTo>
                    <a:pt x="21084" y="1640"/>
                    <a:pt x="3053" y="21600"/>
                    <a:pt x="99" y="21560"/>
                  </a:cubicBezTo>
                  <a:cubicBezTo>
                    <a:pt x="-516" y="21000"/>
                    <a:pt x="1761" y="17720"/>
                    <a:pt x="6315" y="12320"/>
                  </a:cubicBezTo>
                  <a:cubicBezTo>
                    <a:pt x="13576" y="4080"/>
                    <a:pt x="18315" y="160"/>
                    <a:pt x="1936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32" name="îşlíde"/>
            <p:cNvSpPr/>
            <p:nvPr/>
          </p:nvSpPr>
          <p:spPr>
            <a:xfrm rot="10800000">
              <a:off x="5456918" y="3224286"/>
              <a:ext cx="132057" cy="198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5" h="21488" extrusionOk="0">
                  <a:moveTo>
                    <a:pt x="20151" y="0"/>
                  </a:moveTo>
                  <a:cubicBezTo>
                    <a:pt x="20204" y="0"/>
                    <a:pt x="20257" y="0"/>
                    <a:pt x="20310" y="0"/>
                  </a:cubicBezTo>
                  <a:cubicBezTo>
                    <a:pt x="21265" y="1719"/>
                    <a:pt x="2531" y="21600"/>
                    <a:pt x="37" y="21488"/>
                  </a:cubicBezTo>
                  <a:cubicBezTo>
                    <a:pt x="-335" y="20890"/>
                    <a:pt x="2106" y="17639"/>
                    <a:pt x="6936" y="12257"/>
                  </a:cubicBezTo>
                  <a:cubicBezTo>
                    <a:pt x="14525" y="3961"/>
                    <a:pt x="19248" y="75"/>
                    <a:pt x="2015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33" name="ïŝliďe"/>
            <p:cNvSpPr/>
            <p:nvPr/>
          </p:nvSpPr>
          <p:spPr>
            <a:xfrm rot="10800000">
              <a:off x="5238002" y="3525690"/>
              <a:ext cx="153765" cy="206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0" h="21422" extrusionOk="0">
                  <a:moveTo>
                    <a:pt x="20812" y="0"/>
                  </a:moveTo>
                  <a:cubicBezTo>
                    <a:pt x="20858" y="0"/>
                    <a:pt x="20906" y="36"/>
                    <a:pt x="20953" y="36"/>
                  </a:cubicBezTo>
                  <a:cubicBezTo>
                    <a:pt x="21422" y="1827"/>
                    <a:pt x="2029" y="21600"/>
                    <a:pt x="10" y="21421"/>
                  </a:cubicBezTo>
                  <a:cubicBezTo>
                    <a:pt x="-178" y="20812"/>
                    <a:pt x="2499" y="17516"/>
                    <a:pt x="7523" y="12143"/>
                  </a:cubicBezTo>
                  <a:cubicBezTo>
                    <a:pt x="15459" y="3869"/>
                    <a:pt x="20060" y="72"/>
                    <a:pt x="2081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34" name="ïṧľiḋe"/>
            <p:cNvSpPr/>
            <p:nvPr/>
          </p:nvSpPr>
          <p:spPr>
            <a:xfrm rot="10800000">
              <a:off x="5000725" y="3816779"/>
              <a:ext cx="176025" cy="210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73" y="0"/>
                  </a:moveTo>
                  <a:cubicBezTo>
                    <a:pt x="21516" y="71"/>
                    <a:pt x="21558" y="106"/>
                    <a:pt x="21600" y="176"/>
                  </a:cubicBezTo>
                  <a:cubicBezTo>
                    <a:pt x="20290" y="3141"/>
                    <a:pt x="2832" y="20541"/>
                    <a:pt x="127" y="21600"/>
                  </a:cubicBezTo>
                  <a:cubicBezTo>
                    <a:pt x="84" y="21565"/>
                    <a:pt x="42" y="21494"/>
                    <a:pt x="0" y="21459"/>
                  </a:cubicBezTo>
                  <a:cubicBezTo>
                    <a:pt x="465" y="20365"/>
                    <a:pt x="3213" y="17224"/>
                    <a:pt x="8116" y="12176"/>
                  </a:cubicBezTo>
                  <a:cubicBezTo>
                    <a:pt x="16316" y="3776"/>
                    <a:pt x="20839" y="0"/>
                    <a:pt x="2147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35" name="íŝlïḓé"/>
            <p:cNvSpPr/>
            <p:nvPr/>
          </p:nvSpPr>
          <p:spPr>
            <a:xfrm rot="10800000">
              <a:off x="4748858" y="4099245"/>
              <a:ext cx="193997" cy="208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2" h="21600" extrusionOk="0">
                  <a:moveTo>
                    <a:pt x="21186" y="0"/>
                  </a:moveTo>
                  <a:cubicBezTo>
                    <a:pt x="21600" y="1678"/>
                    <a:pt x="1806" y="20886"/>
                    <a:pt x="75" y="21600"/>
                  </a:cubicBezTo>
                  <a:cubicBezTo>
                    <a:pt x="38" y="21564"/>
                    <a:pt x="38" y="21493"/>
                    <a:pt x="0" y="21457"/>
                  </a:cubicBezTo>
                  <a:cubicBezTo>
                    <a:pt x="602" y="20351"/>
                    <a:pt x="3349" y="17209"/>
                    <a:pt x="8204" y="12139"/>
                  </a:cubicBezTo>
                  <a:cubicBezTo>
                    <a:pt x="14864" y="5320"/>
                    <a:pt x="20057" y="428"/>
                    <a:pt x="2118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36" name="îšľïḑe"/>
            <p:cNvSpPr/>
            <p:nvPr/>
          </p:nvSpPr>
          <p:spPr>
            <a:xfrm rot="10800000">
              <a:off x="4483329" y="4372065"/>
              <a:ext cx="205309" cy="197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600" extrusionOk="0">
                  <a:moveTo>
                    <a:pt x="21564" y="0"/>
                  </a:moveTo>
                  <a:cubicBezTo>
                    <a:pt x="21528" y="1772"/>
                    <a:pt x="1556" y="20921"/>
                    <a:pt x="0" y="21600"/>
                  </a:cubicBezTo>
                  <a:cubicBezTo>
                    <a:pt x="-36" y="21110"/>
                    <a:pt x="2858" y="17906"/>
                    <a:pt x="8611" y="12063"/>
                  </a:cubicBezTo>
                  <a:cubicBezTo>
                    <a:pt x="15413" y="5277"/>
                    <a:pt x="20587" y="415"/>
                    <a:pt x="2156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37" name="íṧ1ïḍé"/>
            <p:cNvSpPr/>
            <p:nvPr/>
          </p:nvSpPr>
          <p:spPr>
            <a:xfrm rot="10800000">
              <a:off x="4203964" y="4633173"/>
              <a:ext cx="210817" cy="180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106" y="1893"/>
                    <a:pt x="1306" y="20983"/>
                    <a:pt x="0" y="21600"/>
                  </a:cubicBezTo>
                  <a:cubicBezTo>
                    <a:pt x="35" y="21394"/>
                    <a:pt x="141" y="20818"/>
                    <a:pt x="8859" y="12014"/>
                  </a:cubicBezTo>
                  <a:cubicBezTo>
                    <a:pt x="15635" y="5143"/>
                    <a:pt x="20753" y="329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38" name="íšļiḍe"/>
            <p:cNvSpPr/>
            <p:nvPr/>
          </p:nvSpPr>
          <p:spPr>
            <a:xfrm rot="10800000">
              <a:off x="3913232" y="4881881"/>
              <a:ext cx="208750" cy="159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709" y="2010"/>
                    <a:pt x="1105" y="21039"/>
                    <a:pt x="0" y="21600"/>
                  </a:cubicBezTo>
                  <a:cubicBezTo>
                    <a:pt x="71" y="21366"/>
                    <a:pt x="357" y="20758"/>
                    <a:pt x="9053" y="11969"/>
                  </a:cubicBezTo>
                  <a:cubicBezTo>
                    <a:pt x="15861" y="5143"/>
                    <a:pt x="20887" y="327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39" name="iṡľíḋé"/>
            <p:cNvSpPr/>
            <p:nvPr/>
          </p:nvSpPr>
          <p:spPr>
            <a:xfrm rot="10800000">
              <a:off x="3609409" y="5114742"/>
              <a:ext cx="201516" cy="136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66" y="1691"/>
                    <a:pt x="2252" y="19800"/>
                    <a:pt x="0" y="21600"/>
                  </a:cubicBezTo>
                  <a:cubicBezTo>
                    <a:pt x="259" y="21164"/>
                    <a:pt x="517" y="20673"/>
                    <a:pt x="7828" y="13364"/>
                  </a:cubicBezTo>
                  <a:lnTo>
                    <a:pt x="13108" y="8127"/>
                  </a:lnTo>
                  <a:cubicBezTo>
                    <a:pt x="15988" y="5182"/>
                    <a:pt x="20972" y="273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40" name="íšliḍe"/>
            <p:cNvSpPr/>
            <p:nvPr/>
          </p:nvSpPr>
          <p:spPr>
            <a:xfrm rot="10800000">
              <a:off x="3291808" y="5330725"/>
              <a:ext cx="192904" cy="114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250" y="1756"/>
                    <a:pt x="2044" y="19843"/>
                    <a:pt x="0" y="21600"/>
                  </a:cubicBezTo>
                  <a:cubicBezTo>
                    <a:pt x="77" y="21405"/>
                    <a:pt x="116" y="21340"/>
                    <a:pt x="2739" y="18607"/>
                  </a:cubicBezTo>
                  <a:lnTo>
                    <a:pt x="18630" y="2732"/>
                  </a:lnTo>
                  <a:cubicBezTo>
                    <a:pt x="19594" y="1822"/>
                    <a:pt x="20520" y="650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41" name="íṥ1îḓe"/>
            <p:cNvSpPr/>
            <p:nvPr/>
          </p:nvSpPr>
          <p:spPr>
            <a:xfrm rot="10800000">
              <a:off x="2962495" y="5528451"/>
              <a:ext cx="179125" cy="92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980" y="1847"/>
                    <a:pt x="1994" y="19753"/>
                    <a:pt x="0" y="21600"/>
                  </a:cubicBezTo>
                  <a:cubicBezTo>
                    <a:pt x="166" y="21359"/>
                    <a:pt x="374" y="21199"/>
                    <a:pt x="540" y="20958"/>
                  </a:cubicBezTo>
                  <a:lnTo>
                    <a:pt x="12835" y="8512"/>
                  </a:lnTo>
                  <a:lnTo>
                    <a:pt x="20894" y="642"/>
                  </a:lnTo>
                  <a:cubicBezTo>
                    <a:pt x="21101" y="482"/>
                    <a:pt x="21309" y="241"/>
                    <a:pt x="21517" y="80"/>
                  </a:cubicBezTo>
                  <a:cubicBezTo>
                    <a:pt x="21559" y="80"/>
                    <a:pt x="21600" y="0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42" name="ïş1iḓe"/>
            <p:cNvSpPr/>
            <p:nvPr/>
          </p:nvSpPr>
          <p:spPr>
            <a:xfrm rot="10800000">
              <a:off x="2620782" y="5706543"/>
              <a:ext cx="163279" cy="72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355" y="7166"/>
                    <a:pt x="7155" y="14230"/>
                    <a:pt x="0" y="21600"/>
                  </a:cubicBezTo>
                  <a:lnTo>
                    <a:pt x="21600" y="0"/>
                  </a:lnTo>
                  <a:cubicBezTo>
                    <a:pt x="21600" y="0"/>
                    <a:pt x="21600" y="0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43" name="ïšlîḓè"/>
            <p:cNvSpPr/>
            <p:nvPr/>
          </p:nvSpPr>
          <p:spPr>
            <a:xfrm rot="10800000">
              <a:off x="2272177" y="5866722"/>
              <a:ext cx="134344" cy="50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9" y="148"/>
                  </a:moveTo>
                  <a:cubicBezTo>
                    <a:pt x="16283" y="5030"/>
                    <a:pt x="2326" y="19085"/>
                    <a:pt x="0" y="21600"/>
                  </a:cubicBezTo>
                  <a:lnTo>
                    <a:pt x="21600" y="0"/>
                  </a:lnTo>
                  <a:cubicBezTo>
                    <a:pt x="21545" y="0"/>
                    <a:pt x="21434" y="148"/>
                    <a:pt x="21379" y="14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44" name="îṡľiďè"/>
            <p:cNvSpPr/>
            <p:nvPr/>
          </p:nvSpPr>
          <p:spPr>
            <a:xfrm rot="10800000">
              <a:off x="1935975" y="6010830"/>
              <a:ext cx="56149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13" y="1729"/>
                  </a:moveTo>
                  <a:cubicBezTo>
                    <a:pt x="12986" y="8208"/>
                    <a:pt x="6493" y="14688"/>
                    <a:pt x="0" y="21600"/>
                  </a:cubicBezTo>
                  <a:lnTo>
                    <a:pt x="21600" y="0"/>
                  </a:lnTo>
                  <a:cubicBezTo>
                    <a:pt x="20938" y="433"/>
                    <a:pt x="20275" y="1296"/>
                    <a:pt x="19613" y="172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45" name="iśļïḑê"/>
            <p:cNvSpPr/>
            <p:nvPr/>
          </p:nvSpPr>
          <p:spPr>
            <a:xfrm rot="10800000">
              <a:off x="6410694" y="246023"/>
              <a:ext cx="19051" cy="2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5" h="20145" extrusionOk="0">
                  <a:moveTo>
                    <a:pt x="12343" y="43"/>
                  </a:moveTo>
                  <a:cubicBezTo>
                    <a:pt x="20570" y="-845"/>
                    <a:pt x="21600" y="12470"/>
                    <a:pt x="12343" y="18388"/>
                  </a:cubicBezTo>
                  <a:cubicBezTo>
                    <a:pt x="9257" y="20460"/>
                    <a:pt x="5141" y="20755"/>
                    <a:pt x="3086" y="18979"/>
                  </a:cubicBezTo>
                  <a:cubicBezTo>
                    <a:pt x="1030" y="17795"/>
                    <a:pt x="0" y="15428"/>
                    <a:pt x="0" y="12470"/>
                  </a:cubicBezTo>
                  <a:cubicBezTo>
                    <a:pt x="2056" y="4777"/>
                    <a:pt x="8227" y="338"/>
                    <a:pt x="12343" y="4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46" name="îṩľïḑê"/>
            <p:cNvSpPr/>
            <p:nvPr/>
          </p:nvSpPr>
          <p:spPr>
            <a:xfrm rot="10800000">
              <a:off x="6386439" y="602456"/>
              <a:ext cx="19051" cy="49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63" h="20256" extrusionOk="0">
                  <a:moveTo>
                    <a:pt x="12812" y="38"/>
                  </a:moveTo>
                  <a:cubicBezTo>
                    <a:pt x="20859" y="-809"/>
                    <a:pt x="18318" y="12744"/>
                    <a:pt x="9425" y="18532"/>
                  </a:cubicBezTo>
                  <a:cubicBezTo>
                    <a:pt x="6459" y="20650"/>
                    <a:pt x="3071" y="20791"/>
                    <a:pt x="1376" y="19097"/>
                  </a:cubicBezTo>
                  <a:cubicBezTo>
                    <a:pt x="-741" y="17120"/>
                    <a:pt x="106" y="13450"/>
                    <a:pt x="530" y="12038"/>
                  </a:cubicBezTo>
                  <a:cubicBezTo>
                    <a:pt x="3071" y="4415"/>
                    <a:pt x="9425" y="320"/>
                    <a:pt x="12812" y="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47" name="îṣ1íḋè"/>
            <p:cNvSpPr/>
            <p:nvPr/>
          </p:nvSpPr>
          <p:spPr>
            <a:xfrm rot="10800000">
              <a:off x="6337605" y="955388"/>
              <a:ext cx="23306" cy="7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07" h="20360" extrusionOk="0">
                  <a:moveTo>
                    <a:pt x="13957" y="31"/>
                  </a:moveTo>
                  <a:cubicBezTo>
                    <a:pt x="21244" y="-730"/>
                    <a:pt x="16820" y="12877"/>
                    <a:pt x="7711" y="18681"/>
                  </a:cubicBezTo>
                  <a:cubicBezTo>
                    <a:pt x="4849" y="20585"/>
                    <a:pt x="2247" y="20870"/>
                    <a:pt x="945" y="19538"/>
                  </a:cubicBezTo>
                  <a:cubicBezTo>
                    <a:pt x="-356" y="18206"/>
                    <a:pt x="-356" y="15636"/>
                    <a:pt x="1206" y="12020"/>
                  </a:cubicBezTo>
                  <a:cubicBezTo>
                    <a:pt x="4849" y="4313"/>
                    <a:pt x="10834" y="317"/>
                    <a:pt x="13957" y="3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48" name="işļíḍè"/>
            <p:cNvSpPr/>
            <p:nvPr/>
          </p:nvSpPr>
          <p:spPr>
            <a:xfrm rot="10800000">
              <a:off x="6264512" y="1304932"/>
              <a:ext cx="33272" cy="96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85" h="20445" extrusionOk="0">
                  <a:moveTo>
                    <a:pt x="14828" y="23"/>
                  </a:moveTo>
                  <a:cubicBezTo>
                    <a:pt x="21128" y="-636"/>
                    <a:pt x="14828" y="13276"/>
                    <a:pt x="6368" y="18841"/>
                  </a:cubicBezTo>
                  <a:cubicBezTo>
                    <a:pt x="3488" y="20671"/>
                    <a:pt x="1328" y="20964"/>
                    <a:pt x="428" y="19573"/>
                  </a:cubicBezTo>
                  <a:cubicBezTo>
                    <a:pt x="-472" y="18182"/>
                    <a:pt x="68" y="15692"/>
                    <a:pt x="1868" y="12031"/>
                  </a:cubicBezTo>
                  <a:cubicBezTo>
                    <a:pt x="6368" y="4270"/>
                    <a:pt x="12128" y="389"/>
                    <a:pt x="14828" y="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49" name="iṣ1ïḍê"/>
            <p:cNvSpPr/>
            <p:nvPr/>
          </p:nvSpPr>
          <p:spPr>
            <a:xfrm rot="10800000">
              <a:off x="6168494" y="1647820"/>
              <a:ext cx="46524" cy="118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74" h="20623" extrusionOk="0">
                  <a:moveTo>
                    <a:pt x="15628" y="12"/>
                  </a:moveTo>
                  <a:cubicBezTo>
                    <a:pt x="21223" y="-468"/>
                    <a:pt x="13806" y="13392"/>
                    <a:pt x="5348" y="19032"/>
                  </a:cubicBezTo>
                  <a:cubicBezTo>
                    <a:pt x="2616" y="20892"/>
                    <a:pt x="664" y="21132"/>
                    <a:pt x="143" y="19692"/>
                  </a:cubicBezTo>
                  <a:cubicBezTo>
                    <a:pt x="-377" y="18252"/>
                    <a:pt x="534" y="15672"/>
                    <a:pt x="2616" y="11952"/>
                  </a:cubicBezTo>
                  <a:cubicBezTo>
                    <a:pt x="7690" y="4092"/>
                    <a:pt x="13156" y="252"/>
                    <a:pt x="15628" y="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50" name="ïṡļîḍé"/>
            <p:cNvSpPr/>
            <p:nvPr/>
          </p:nvSpPr>
          <p:spPr>
            <a:xfrm rot="10800000">
              <a:off x="6051244" y="1984795"/>
              <a:ext cx="61154" cy="13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18" h="20748" extrusionOk="0">
                  <a:moveTo>
                    <a:pt x="16472" y="9"/>
                  </a:moveTo>
                  <a:cubicBezTo>
                    <a:pt x="21418" y="-403"/>
                    <a:pt x="12738" y="13637"/>
                    <a:pt x="4663" y="19243"/>
                  </a:cubicBezTo>
                  <a:cubicBezTo>
                    <a:pt x="2241" y="20837"/>
                    <a:pt x="625" y="21197"/>
                    <a:pt x="121" y="20168"/>
                  </a:cubicBezTo>
                  <a:cubicBezTo>
                    <a:pt x="-182" y="19448"/>
                    <a:pt x="-182" y="17391"/>
                    <a:pt x="3451" y="11888"/>
                  </a:cubicBezTo>
                  <a:cubicBezTo>
                    <a:pt x="8902" y="3968"/>
                    <a:pt x="14352" y="163"/>
                    <a:pt x="16472" y="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51" name="îşľíḍè"/>
            <p:cNvSpPr/>
            <p:nvPr/>
          </p:nvSpPr>
          <p:spPr>
            <a:xfrm rot="10800000">
              <a:off x="5912905" y="2315344"/>
              <a:ext cx="78774" cy="158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60" h="20949" extrusionOk="0">
                  <a:moveTo>
                    <a:pt x="17053" y="2"/>
                  </a:moveTo>
                  <a:cubicBezTo>
                    <a:pt x="21421" y="-226"/>
                    <a:pt x="11971" y="13976"/>
                    <a:pt x="4109" y="19502"/>
                  </a:cubicBezTo>
                  <a:cubicBezTo>
                    <a:pt x="1886" y="21100"/>
                    <a:pt x="377" y="21374"/>
                    <a:pt x="59" y="20324"/>
                  </a:cubicBezTo>
                  <a:cubicBezTo>
                    <a:pt x="-179" y="19547"/>
                    <a:pt x="139" y="17492"/>
                    <a:pt x="4030" y="11921"/>
                  </a:cubicBezTo>
                  <a:cubicBezTo>
                    <a:pt x="10065" y="3884"/>
                    <a:pt x="15306" y="94"/>
                    <a:pt x="17053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52" name="ï$ľíde"/>
            <p:cNvSpPr/>
            <p:nvPr/>
          </p:nvSpPr>
          <p:spPr>
            <a:xfrm rot="10800000">
              <a:off x="5753773" y="2638472"/>
              <a:ext cx="97819" cy="174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31" h="21047" extrusionOk="0">
                  <a:moveTo>
                    <a:pt x="17690" y="1"/>
                  </a:moveTo>
                  <a:cubicBezTo>
                    <a:pt x="21540" y="-123"/>
                    <a:pt x="11360" y="14180"/>
                    <a:pt x="3660" y="19653"/>
                  </a:cubicBezTo>
                  <a:cubicBezTo>
                    <a:pt x="1441" y="21228"/>
                    <a:pt x="70" y="21477"/>
                    <a:pt x="5" y="20358"/>
                  </a:cubicBezTo>
                  <a:cubicBezTo>
                    <a:pt x="-60" y="19570"/>
                    <a:pt x="462" y="17414"/>
                    <a:pt x="4639" y="11817"/>
                  </a:cubicBezTo>
                  <a:cubicBezTo>
                    <a:pt x="10968" y="3774"/>
                    <a:pt x="16124" y="43"/>
                    <a:pt x="1769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53" name="iṡ1ïdê"/>
            <p:cNvSpPr/>
            <p:nvPr/>
          </p:nvSpPr>
          <p:spPr>
            <a:xfrm rot="10800000">
              <a:off x="5574603" y="2952584"/>
              <a:ext cx="119204" cy="191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34" h="20949" extrusionOk="0">
                  <a:moveTo>
                    <a:pt x="18136" y="0"/>
                  </a:moveTo>
                  <a:cubicBezTo>
                    <a:pt x="21547" y="38"/>
                    <a:pt x="9529" y="15596"/>
                    <a:pt x="2654" y="20052"/>
                  </a:cubicBezTo>
                  <a:cubicBezTo>
                    <a:pt x="1625" y="20731"/>
                    <a:pt x="-53" y="21600"/>
                    <a:pt x="1" y="20203"/>
                  </a:cubicBezTo>
                  <a:cubicBezTo>
                    <a:pt x="55" y="19410"/>
                    <a:pt x="813" y="17220"/>
                    <a:pt x="5252" y="11593"/>
                  </a:cubicBezTo>
                  <a:cubicBezTo>
                    <a:pt x="11802" y="3587"/>
                    <a:pt x="16729" y="0"/>
                    <a:pt x="1813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54" name="ïšḻiḑê"/>
            <p:cNvSpPr/>
            <p:nvPr/>
          </p:nvSpPr>
          <p:spPr>
            <a:xfrm rot="10800000">
              <a:off x="5375339" y="3257368"/>
              <a:ext cx="142671" cy="205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94" h="20899" extrusionOk="0">
                  <a:moveTo>
                    <a:pt x="18319" y="0"/>
                  </a:moveTo>
                  <a:cubicBezTo>
                    <a:pt x="21359" y="175"/>
                    <a:pt x="9107" y="15544"/>
                    <a:pt x="2300" y="20060"/>
                  </a:cubicBezTo>
                  <a:cubicBezTo>
                    <a:pt x="1347" y="20690"/>
                    <a:pt x="-241" y="21565"/>
                    <a:pt x="31" y="20095"/>
                  </a:cubicBezTo>
                  <a:cubicBezTo>
                    <a:pt x="213" y="19254"/>
                    <a:pt x="1120" y="17049"/>
                    <a:pt x="5658" y="11483"/>
                  </a:cubicBezTo>
                  <a:cubicBezTo>
                    <a:pt x="12419" y="3466"/>
                    <a:pt x="17139" y="-35"/>
                    <a:pt x="1831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55" name="îṧ1íďe"/>
            <p:cNvSpPr/>
            <p:nvPr/>
          </p:nvSpPr>
          <p:spPr>
            <a:xfrm rot="10800000">
              <a:off x="5158141" y="3553769"/>
              <a:ext cx="166743" cy="21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55" h="21214" extrusionOk="0">
                  <a:moveTo>
                    <a:pt x="18897" y="4"/>
                  </a:moveTo>
                  <a:cubicBezTo>
                    <a:pt x="21562" y="343"/>
                    <a:pt x="8713" y="15975"/>
                    <a:pt x="2110" y="20417"/>
                  </a:cubicBezTo>
                  <a:cubicBezTo>
                    <a:pt x="718" y="21366"/>
                    <a:pt x="-38" y="21468"/>
                    <a:pt x="2" y="20722"/>
                  </a:cubicBezTo>
                  <a:cubicBezTo>
                    <a:pt x="2" y="20146"/>
                    <a:pt x="718" y="18077"/>
                    <a:pt x="6168" y="11533"/>
                  </a:cubicBezTo>
                  <a:cubicBezTo>
                    <a:pt x="13208" y="3361"/>
                    <a:pt x="17863" y="-132"/>
                    <a:pt x="18897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56" name="íş1îḓè"/>
            <p:cNvSpPr/>
            <p:nvPr/>
          </p:nvSpPr>
          <p:spPr>
            <a:xfrm rot="10800000">
              <a:off x="4922978" y="3839967"/>
              <a:ext cx="191323" cy="22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50" h="21266" extrusionOk="0">
                  <a:moveTo>
                    <a:pt x="19081" y="6"/>
                  </a:moveTo>
                  <a:cubicBezTo>
                    <a:pt x="21485" y="500"/>
                    <a:pt x="7097" y="17451"/>
                    <a:pt x="1348" y="20847"/>
                  </a:cubicBezTo>
                  <a:cubicBezTo>
                    <a:pt x="338" y="21441"/>
                    <a:pt x="-115" y="21408"/>
                    <a:pt x="24" y="20716"/>
                  </a:cubicBezTo>
                  <a:cubicBezTo>
                    <a:pt x="129" y="20089"/>
                    <a:pt x="965" y="17978"/>
                    <a:pt x="6574" y="11383"/>
                  </a:cubicBezTo>
                  <a:cubicBezTo>
                    <a:pt x="13716" y="3238"/>
                    <a:pt x="18210" y="-159"/>
                    <a:pt x="19081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57" name="ïṧļíḍe"/>
            <p:cNvSpPr/>
            <p:nvPr/>
          </p:nvSpPr>
          <p:spPr>
            <a:xfrm rot="10800000">
              <a:off x="4672150" y="4117025"/>
              <a:ext cx="212639" cy="222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93" h="21264" extrusionOk="0">
                  <a:moveTo>
                    <a:pt x="19309" y="15"/>
                  </a:moveTo>
                  <a:cubicBezTo>
                    <a:pt x="21393" y="707"/>
                    <a:pt x="5256" y="19076"/>
                    <a:pt x="772" y="21120"/>
                  </a:cubicBezTo>
                  <a:cubicBezTo>
                    <a:pt x="298" y="21351"/>
                    <a:pt x="140" y="21252"/>
                    <a:pt x="14" y="21186"/>
                  </a:cubicBezTo>
                  <a:cubicBezTo>
                    <a:pt x="-207" y="20230"/>
                    <a:pt x="2225" y="16734"/>
                    <a:pt x="6898" y="11326"/>
                  </a:cubicBezTo>
                  <a:cubicBezTo>
                    <a:pt x="14193" y="3082"/>
                    <a:pt x="18551" y="-249"/>
                    <a:pt x="19309" y="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58" name="išļïḓê"/>
            <p:cNvSpPr/>
            <p:nvPr/>
          </p:nvSpPr>
          <p:spPr>
            <a:xfrm rot="10800000">
              <a:off x="4410197" y="4386001"/>
              <a:ext cx="224712" cy="210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02" h="21223" extrusionOk="0">
                  <a:moveTo>
                    <a:pt x="19770" y="20"/>
                  </a:moveTo>
                  <a:cubicBezTo>
                    <a:pt x="21540" y="887"/>
                    <a:pt x="4913" y="19193"/>
                    <a:pt x="672" y="21100"/>
                  </a:cubicBezTo>
                  <a:cubicBezTo>
                    <a:pt x="214" y="21308"/>
                    <a:pt x="93" y="21204"/>
                    <a:pt x="1" y="21135"/>
                  </a:cubicBezTo>
                  <a:cubicBezTo>
                    <a:pt x="-60" y="20094"/>
                    <a:pt x="2533" y="16523"/>
                    <a:pt x="7384" y="11149"/>
                  </a:cubicBezTo>
                  <a:cubicBezTo>
                    <a:pt x="14859" y="2932"/>
                    <a:pt x="19130" y="-292"/>
                    <a:pt x="19770" y="2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59" name="ïşľîḓé"/>
            <p:cNvSpPr/>
            <p:nvPr/>
          </p:nvSpPr>
          <p:spPr>
            <a:xfrm rot="10800000">
              <a:off x="4137342" y="4645714"/>
              <a:ext cx="226457" cy="190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7" h="21129" extrusionOk="0">
                  <a:moveTo>
                    <a:pt x="20992" y="2"/>
                  </a:moveTo>
                  <a:cubicBezTo>
                    <a:pt x="21600" y="957"/>
                    <a:pt x="15904" y="7253"/>
                    <a:pt x="11936" y="11260"/>
                  </a:cubicBezTo>
                  <a:cubicBezTo>
                    <a:pt x="6272" y="16985"/>
                    <a:pt x="832" y="21488"/>
                    <a:pt x="96" y="21106"/>
                  </a:cubicBezTo>
                  <a:cubicBezTo>
                    <a:pt x="64" y="21068"/>
                    <a:pt x="32" y="21030"/>
                    <a:pt x="0" y="20992"/>
                  </a:cubicBezTo>
                  <a:cubicBezTo>
                    <a:pt x="64" y="19885"/>
                    <a:pt x="2944" y="16298"/>
                    <a:pt x="8128" y="10955"/>
                  </a:cubicBezTo>
                  <a:cubicBezTo>
                    <a:pt x="14656" y="4277"/>
                    <a:pt x="19840" y="-112"/>
                    <a:pt x="20992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60" name="îṩlîḓé"/>
            <p:cNvSpPr/>
            <p:nvPr/>
          </p:nvSpPr>
          <p:spPr>
            <a:xfrm rot="10800000">
              <a:off x="3852605" y="4892888"/>
              <a:ext cx="219784" cy="165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129" extrusionOk="0">
                  <a:moveTo>
                    <a:pt x="21534" y="11"/>
                  </a:moveTo>
                  <a:cubicBezTo>
                    <a:pt x="21534" y="3530"/>
                    <a:pt x="1554" y="21347"/>
                    <a:pt x="1" y="21127"/>
                  </a:cubicBezTo>
                  <a:cubicBezTo>
                    <a:pt x="-66" y="20071"/>
                    <a:pt x="2803" y="16596"/>
                    <a:pt x="8540" y="10833"/>
                  </a:cubicBezTo>
                  <a:cubicBezTo>
                    <a:pt x="15189" y="4234"/>
                    <a:pt x="20555" y="-253"/>
                    <a:pt x="21534" y="1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61" name="iṩlide"/>
            <p:cNvSpPr/>
            <p:nvPr/>
          </p:nvSpPr>
          <p:spPr>
            <a:xfrm rot="10800000">
              <a:off x="3553606" y="5124007"/>
              <a:ext cx="211506" cy="14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9" extrusionOk="0">
                  <a:moveTo>
                    <a:pt x="21600" y="20"/>
                  </a:moveTo>
                  <a:cubicBezTo>
                    <a:pt x="21143" y="3757"/>
                    <a:pt x="1337" y="21262"/>
                    <a:pt x="0" y="20904"/>
                  </a:cubicBezTo>
                  <a:cubicBezTo>
                    <a:pt x="70" y="19778"/>
                    <a:pt x="3061" y="16297"/>
                    <a:pt x="8830" y="10564"/>
                  </a:cubicBezTo>
                  <a:cubicBezTo>
                    <a:pt x="15514" y="4013"/>
                    <a:pt x="20756" y="-338"/>
                    <a:pt x="21600" y="2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62" name="ïṥļïde"/>
            <p:cNvSpPr/>
            <p:nvPr/>
          </p:nvSpPr>
          <p:spPr>
            <a:xfrm rot="10800000">
              <a:off x="3242550" y="5338245"/>
              <a:ext cx="198760" cy="116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1" extrusionOk="0">
                  <a:moveTo>
                    <a:pt x="21600" y="31"/>
                  </a:moveTo>
                  <a:cubicBezTo>
                    <a:pt x="20702" y="4081"/>
                    <a:pt x="1123" y="21201"/>
                    <a:pt x="0" y="20710"/>
                  </a:cubicBezTo>
                  <a:cubicBezTo>
                    <a:pt x="225" y="19483"/>
                    <a:pt x="3294" y="15985"/>
                    <a:pt x="9097" y="10278"/>
                  </a:cubicBezTo>
                  <a:cubicBezTo>
                    <a:pt x="15872" y="3713"/>
                    <a:pt x="20889" y="-399"/>
                    <a:pt x="21600" y="3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63" name="íṩľîdê"/>
            <p:cNvSpPr/>
            <p:nvPr/>
          </p:nvSpPr>
          <p:spPr>
            <a:xfrm rot="10800000">
              <a:off x="2917714" y="5533273"/>
              <a:ext cx="185326" cy="95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"/>
                  </a:moveTo>
                  <a:cubicBezTo>
                    <a:pt x="20516" y="3899"/>
                    <a:pt x="2288" y="21288"/>
                    <a:pt x="80" y="21600"/>
                  </a:cubicBezTo>
                  <a:cubicBezTo>
                    <a:pt x="40" y="21522"/>
                    <a:pt x="0" y="21444"/>
                    <a:pt x="0" y="21288"/>
                  </a:cubicBezTo>
                  <a:cubicBezTo>
                    <a:pt x="602" y="19806"/>
                    <a:pt x="3894" y="15986"/>
                    <a:pt x="9274" y="10527"/>
                  </a:cubicBezTo>
                  <a:cubicBezTo>
                    <a:pt x="15658" y="4211"/>
                    <a:pt x="20355" y="156"/>
                    <a:pt x="21520" y="0"/>
                  </a:cubicBezTo>
                  <a:cubicBezTo>
                    <a:pt x="21520" y="156"/>
                    <a:pt x="21560" y="156"/>
                    <a:pt x="21600" y="15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64" name="íṣḻiḍê"/>
            <p:cNvSpPr/>
            <p:nvPr/>
          </p:nvSpPr>
          <p:spPr>
            <a:xfrm rot="10800000">
              <a:off x="2580476" y="5709298"/>
              <a:ext cx="168792" cy="74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0"/>
                  </a:moveTo>
                  <a:cubicBezTo>
                    <a:pt x="20189" y="4181"/>
                    <a:pt x="2028" y="21501"/>
                    <a:pt x="44" y="21600"/>
                  </a:cubicBezTo>
                  <a:cubicBezTo>
                    <a:pt x="44" y="21501"/>
                    <a:pt x="0" y="21401"/>
                    <a:pt x="0" y="21301"/>
                  </a:cubicBezTo>
                  <a:cubicBezTo>
                    <a:pt x="705" y="19709"/>
                    <a:pt x="4055" y="15827"/>
                    <a:pt x="9478" y="10352"/>
                  </a:cubicBezTo>
                  <a:cubicBezTo>
                    <a:pt x="15869" y="3982"/>
                    <a:pt x="20454" y="0"/>
                    <a:pt x="21512" y="0"/>
                  </a:cubicBezTo>
                  <a:cubicBezTo>
                    <a:pt x="21512" y="100"/>
                    <a:pt x="21556" y="100"/>
                    <a:pt x="21600" y="1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65" name="ïṥ1îďè"/>
            <p:cNvSpPr/>
            <p:nvPr/>
          </p:nvSpPr>
          <p:spPr>
            <a:xfrm rot="10800000">
              <a:off x="2231874" y="5865680"/>
              <a:ext cx="149501" cy="56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1" extrusionOk="0">
                  <a:moveTo>
                    <a:pt x="21600" y="262"/>
                  </a:moveTo>
                  <a:cubicBezTo>
                    <a:pt x="19957" y="4451"/>
                    <a:pt x="1642" y="21600"/>
                    <a:pt x="0" y="21338"/>
                  </a:cubicBezTo>
                  <a:cubicBezTo>
                    <a:pt x="0" y="21207"/>
                    <a:pt x="0" y="21076"/>
                    <a:pt x="0" y="20945"/>
                  </a:cubicBezTo>
                  <a:cubicBezTo>
                    <a:pt x="796" y="19243"/>
                    <a:pt x="4280" y="15316"/>
                    <a:pt x="9755" y="9949"/>
                  </a:cubicBezTo>
                  <a:cubicBezTo>
                    <a:pt x="16125" y="3665"/>
                    <a:pt x="20654" y="0"/>
                    <a:pt x="21600" y="0"/>
                  </a:cubicBezTo>
                  <a:cubicBezTo>
                    <a:pt x="21550" y="262"/>
                    <a:pt x="21600" y="262"/>
                    <a:pt x="21600" y="26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66" name="ïś1ïḋe"/>
            <p:cNvSpPr/>
            <p:nvPr/>
          </p:nvSpPr>
          <p:spPr>
            <a:xfrm rot="10800000">
              <a:off x="1871902" y="6000351"/>
              <a:ext cx="127454" cy="39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04" extrusionOk="0">
                  <a:moveTo>
                    <a:pt x="21600" y="81"/>
                  </a:moveTo>
                  <a:cubicBezTo>
                    <a:pt x="20608" y="3348"/>
                    <a:pt x="1810" y="21136"/>
                    <a:pt x="0" y="20591"/>
                  </a:cubicBezTo>
                  <a:cubicBezTo>
                    <a:pt x="175" y="18958"/>
                    <a:pt x="6246" y="12786"/>
                    <a:pt x="9866" y="9338"/>
                  </a:cubicBezTo>
                  <a:cubicBezTo>
                    <a:pt x="16229" y="3166"/>
                    <a:pt x="20724" y="-464"/>
                    <a:pt x="21600" y="81"/>
                  </a:cubicBezTo>
                  <a:cubicBezTo>
                    <a:pt x="21542" y="-101"/>
                    <a:pt x="21542" y="81"/>
                    <a:pt x="21600" y="8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67" name="ïšḷíde"/>
            <p:cNvSpPr/>
            <p:nvPr/>
          </p:nvSpPr>
          <p:spPr>
            <a:xfrm rot="10800000">
              <a:off x="1500564" y="6112610"/>
              <a:ext cx="105752" cy="25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80" extrusionOk="0">
                  <a:moveTo>
                    <a:pt x="21600" y="199"/>
                  </a:moveTo>
                  <a:cubicBezTo>
                    <a:pt x="20404" y="3932"/>
                    <a:pt x="1618" y="20999"/>
                    <a:pt x="0" y="19932"/>
                  </a:cubicBezTo>
                  <a:cubicBezTo>
                    <a:pt x="352" y="18066"/>
                    <a:pt x="6473" y="11933"/>
                    <a:pt x="10132" y="8465"/>
                  </a:cubicBezTo>
                  <a:cubicBezTo>
                    <a:pt x="16394" y="2866"/>
                    <a:pt x="20897" y="-601"/>
                    <a:pt x="21600" y="199"/>
                  </a:cubicBezTo>
                  <a:cubicBezTo>
                    <a:pt x="21600" y="-67"/>
                    <a:pt x="21600" y="-67"/>
                    <a:pt x="21600" y="19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68" name="íSḻiḋè"/>
            <p:cNvSpPr/>
            <p:nvPr/>
          </p:nvSpPr>
          <p:spPr>
            <a:xfrm rot="10800000">
              <a:off x="1126470" y="6198468"/>
              <a:ext cx="79573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926" extrusionOk="0">
                  <a:moveTo>
                    <a:pt x="21600" y="336"/>
                  </a:moveTo>
                  <a:cubicBezTo>
                    <a:pt x="20104" y="4386"/>
                    <a:pt x="1403" y="20586"/>
                    <a:pt x="0" y="18787"/>
                  </a:cubicBezTo>
                  <a:cubicBezTo>
                    <a:pt x="467" y="16538"/>
                    <a:pt x="5891" y="11137"/>
                    <a:pt x="10379" y="7537"/>
                  </a:cubicBezTo>
                  <a:cubicBezTo>
                    <a:pt x="16644" y="2137"/>
                    <a:pt x="21039" y="-1014"/>
                    <a:pt x="21600" y="336"/>
                  </a:cubicBezTo>
                  <a:cubicBezTo>
                    <a:pt x="21600" y="-113"/>
                    <a:pt x="21600" y="-113"/>
                    <a:pt x="21600" y="33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69" name="išlîḋe"/>
            <p:cNvSpPr/>
            <p:nvPr/>
          </p:nvSpPr>
          <p:spPr>
            <a:xfrm rot="10800000">
              <a:off x="752719" y="6257032"/>
              <a:ext cx="53394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441" extrusionOk="0">
                  <a:moveTo>
                    <a:pt x="21600" y="569"/>
                  </a:moveTo>
                  <a:cubicBezTo>
                    <a:pt x="21461" y="1341"/>
                    <a:pt x="836" y="19854"/>
                    <a:pt x="0" y="14456"/>
                  </a:cubicBezTo>
                  <a:cubicBezTo>
                    <a:pt x="697" y="12141"/>
                    <a:pt x="4460" y="9054"/>
                    <a:pt x="10452" y="5198"/>
                  </a:cubicBezTo>
                  <a:cubicBezTo>
                    <a:pt x="12263" y="3656"/>
                    <a:pt x="21182" y="-1746"/>
                    <a:pt x="21600" y="56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70" name="îSḻíḍè"/>
            <p:cNvSpPr/>
            <p:nvPr/>
          </p:nvSpPr>
          <p:spPr>
            <a:xfrm rot="10800000">
              <a:off x="380004" y="6292349"/>
              <a:ext cx="27557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600" extrusionOk="0">
                  <a:moveTo>
                    <a:pt x="21600" y="3874"/>
                  </a:moveTo>
                  <a:cubicBezTo>
                    <a:pt x="20791" y="7799"/>
                    <a:pt x="2970" y="17616"/>
                    <a:pt x="0" y="13691"/>
                  </a:cubicBezTo>
                  <a:cubicBezTo>
                    <a:pt x="270" y="11724"/>
                    <a:pt x="5940" y="7799"/>
                    <a:pt x="10530" y="5833"/>
                  </a:cubicBezTo>
                  <a:cubicBezTo>
                    <a:pt x="14310" y="1908"/>
                    <a:pt x="17820" y="-3984"/>
                    <a:pt x="21600" y="3874"/>
                  </a:cubicBezTo>
                  <a:cubicBezTo>
                    <a:pt x="21600" y="1908"/>
                    <a:pt x="21600" y="1908"/>
                    <a:pt x="21600" y="387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71" name="iṡļíḓê"/>
            <p:cNvSpPr/>
            <p:nvPr/>
          </p:nvSpPr>
          <p:spPr>
            <a:xfrm rot="10800000">
              <a:off x="6298891" y="322030"/>
              <a:ext cx="19051" cy="26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05" h="19274" extrusionOk="0">
                  <a:moveTo>
                    <a:pt x="11173" y="85"/>
                  </a:moveTo>
                  <a:cubicBezTo>
                    <a:pt x="21600" y="-1157"/>
                    <a:pt x="20854" y="11506"/>
                    <a:pt x="13408" y="16967"/>
                  </a:cubicBezTo>
                  <a:cubicBezTo>
                    <a:pt x="10427" y="19202"/>
                    <a:pt x="5215" y="20443"/>
                    <a:pt x="2235" y="17712"/>
                  </a:cubicBezTo>
                  <a:cubicBezTo>
                    <a:pt x="0" y="15726"/>
                    <a:pt x="0" y="12747"/>
                    <a:pt x="0" y="11753"/>
                  </a:cubicBezTo>
                  <a:cubicBezTo>
                    <a:pt x="746" y="4057"/>
                    <a:pt x="7446" y="581"/>
                    <a:pt x="11173" y="8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72" name="iṥlíďe"/>
            <p:cNvSpPr/>
            <p:nvPr/>
          </p:nvSpPr>
          <p:spPr>
            <a:xfrm rot="10800000">
              <a:off x="6274879" y="674200"/>
              <a:ext cx="19051" cy="48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61" h="20070" extrusionOk="0">
                  <a:moveTo>
                    <a:pt x="12465" y="42"/>
                  </a:moveTo>
                  <a:cubicBezTo>
                    <a:pt x="21181" y="-811"/>
                    <a:pt x="20044" y="11552"/>
                    <a:pt x="11328" y="17805"/>
                  </a:cubicBezTo>
                  <a:cubicBezTo>
                    <a:pt x="7160" y="20647"/>
                    <a:pt x="2992" y="20789"/>
                    <a:pt x="1097" y="18373"/>
                  </a:cubicBezTo>
                  <a:cubicBezTo>
                    <a:pt x="-419" y="16241"/>
                    <a:pt x="-39" y="13400"/>
                    <a:pt x="338" y="11978"/>
                  </a:cubicBezTo>
                  <a:cubicBezTo>
                    <a:pt x="2612" y="4447"/>
                    <a:pt x="8676" y="468"/>
                    <a:pt x="12465" y="4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73" name="ïSļîḓè"/>
            <p:cNvSpPr/>
            <p:nvPr/>
          </p:nvSpPr>
          <p:spPr>
            <a:xfrm rot="10800000">
              <a:off x="6224990" y="1020275"/>
              <a:ext cx="27603" cy="74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83" h="20248" extrusionOk="0">
                  <a:moveTo>
                    <a:pt x="13132" y="30"/>
                  </a:moveTo>
                  <a:cubicBezTo>
                    <a:pt x="20986" y="-721"/>
                    <a:pt x="17495" y="12897"/>
                    <a:pt x="8332" y="18625"/>
                  </a:cubicBezTo>
                  <a:cubicBezTo>
                    <a:pt x="4840" y="20879"/>
                    <a:pt x="1786" y="20785"/>
                    <a:pt x="477" y="18344"/>
                  </a:cubicBezTo>
                  <a:cubicBezTo>
                    <a:pt x="-614" y="16089"/>
                    <a:pt x="477" y="13084"/>
                    <a:pt x="695" y="11770"/>
                  </a:cubicBezTo>
                  <a:cubicBezTo>
                    <a:pt x="3968" y="4256"/>
                    <a:pt x="10077" y="312"/>
                    <a:pt x="13132" y="3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74" name="iŝlïḍe"/>
            <p:cNvSpPr/>
            <p:nvPr/>
          </p:nvSpPr>
          <p:spPr>
            <a:xfrm rot="10800000">
              <a:off x="6152854" y="1363051"/>
              <a:ext cx="38736" cy="96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74" h="20460" extrusionOk="0">
                  <a:moveTo>
                    <a:pt x="14310" y="14"/>
                  </a:moveTo>
                  <a:cubicBezTo>
                    <a:pt x="21148" y="-497"/>
                    <a:pt x="16020" y="13441"/>
                    <a:pt x="7318" y="18914"/>
                  </a:cubicBezTo>
                  <a:cubicBezTo>
                    <a:pt x="3743" y="21103"/>
                    <a:pt x="947" y="20957"/>
                    <a:pt x="169" y="18549"/>
                  </a:cubicBezTo>
                  <a:cubicBezTo>
                    <a:pt x="-452" y="16287"/>
                    <a:pt x="791" y="13222"/>
                    <a:pt x="1413" y="11909"/>
                  </a:cubicBezTo>
                  <a:cubicBezTo>
                    <a:pt x="5453" y="4100"/>
                    <a:pt x="11358" y="306"/>
                    <a:pt x="14310" y="1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75" name="ïṩ1ide"/>
            <p:cNvSpPr/>
            <p:nvPr/>
          </p:nvSpPr>
          <p:spPr>
            <a:xfrm rot="10800000">
              <a:off x="6057662" y="1698899"/>
              <a:ext cx="53081" cy="120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18" h="20561" extrusionOk="0">
                  <a:moveTo>
                    <a:pt x="14938" y="6"/>
                  </a:moveTo>
                  <a:cubicBezTo>
                    <a:pt x="21304" y="-347"/>
                    <a:pt x="14938" y="13543"/>
                    <a:pt x="6184" y="19075"/>
                  </a:cubicBezTo>
                  <a:cubicBezTo>
                    <a:pt x="2774" y="21253"/>
                    <a:pt x="386" y="21018"/>
                    <a:pt x="45" y="18487"/>
                  </a:cubicBezTo>
                  <a:cubicBezTo>
                    <a:pt x="-296" y="16133"/>
                    <a:pt x="1409" y="13013"/>
                    <a:pt x="2092" y="11719"/>
                  </a:cubicBezTo>
                  <a:cubicBezTo>
                    <a:pt x="6525" y="3832"/>
                    <a:pt x="12323" y="124"/>
                    <a:pt x="14938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76" name="iṩľíḋé"/>
            <p:cNvSpPr/>
            <p:nvPr/>
          </p:nvSpPr>
          <p:spPr>
            <a:xfrm rot="10800000">
              <a:off x="5942315" y="2030920"/>
              <a:ext cx="68201" cy="13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99" h="20601" extrusionOk="0">
                  <a:moveTo>
                    <a:pt x="15594" y="1"/>
                  </a:moveTo>
                  <a:cubicBezTo>
                    <a:pt x="21283" y="-152"/>
                    <a:pt x="13905" y="13857"/>
                    <a:pt x="5461" y="19206"/>
                  </a:cubicBezTo>
                  <a:cubicBezTo>
                    <a:pt x="3061" y="20735"/>
                    <a:pt x="483" y="21448"/>
                    <a:pt x="39" y="19003"/>
                  </a:cubicBezTo>
                  <a:cubicBezTo>
                    <a:pt x="-317" y="16608"/>
                    <a:pt x="1905" y="12788"/>
                    <a:pt x="2617" y="11514"/>
                  </a:cubicBezTo>
                  <a:cubicBezTo>
                    <a:pt x="7683" y="3669"/>
                    <a:pt x="13283" y="52"/>
                    <a:pt x="15594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77" name="îşliďé"/>
            <p:cNvSpPr/>
            <p:nvPr/>
          </p:nvSpPr>
          <p:spPr>
            <a:xfrm rot="10800000">
              <a:off x="5805839" y="2355365"/>
              <a:ext cx="85341" cy="158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18" h="21028" extrusionOk="0">
                  <a:moveTo>
                    <a:pt x="16436" y="0"/>
                  </a:moveTo>
                  <a:cubicBezTo>
                    <a:pt x="21600" y="0"/>
                    <a:pt x="13164" y="14370"/>
                    <a:pt x="4873" y="19678"/>
                  </a:cubicBezTo>
                  <a:cubicBezTo>
                    <a:pt x="1891" y="21600"/>
                    <a:pt x="0" y="21463"/>
                    <a:pt x="0" y="19312"/>
                  </a:cubicBezTo>
                  <a:cubicBezTo>
                    <a:pt x="0" y="16795"/>
                    <a:pt x="2473" y="12905"/>
                    <a:pt x="3273" y="11624"/>
                  </a:cubicBezTo>
                  <a:cubicBezTo>
                    <a:pt x="8727" y="3569"/>
                    <a:pt x="14255" y="0"/>
                    <a:pt x="1643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78" name="ïṣ1iḑe"/>
            <p:cNvSpPr/>
            <p:nvPr/>
          </p:nvSpPr>
          <p:spPr>
            <a:xfrm rot="10800000">
              <a:off x="5649079" y="2672232"/>
              <a:ext cx="105157" cy="176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18" h="20974" extrusionOk="0">
                  <a:moveTo>
                    <a:pt x="16754" y="2"/>
                  </a:moveTo>
                  <a:cubicBezTo>
                    <a:pt x="21391" y="206"/>
                    <a:pt x="11178" y="15885"/>
                    <a:pt x="3548" y="20172"/>
                  </a:cubicBezTo>
                  <a:cubicBezTo>
                    <a:pt x="1141" y="21520"/>
                    <a:pt x="-209" y="21152"/>
                    <a:pt x="26" y="19193"/>
                  </a:cubicBezTo>
                  <a:cubicBezTo>
                    <a:pt x="319" y="16620"/>
                    <a:pt x="2961" y="12741"/>
                    <a:pt x="3782" y="11435"/>
                  </a:cubicBezTo>
                  <a:cubicBezTo>
                    <a:pt x="9593" y="3431"/>
                    <a:pt x="14876" y="-80"/>
                    <a:pt x="16754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79" name="íşlîḍé"/>
            <p:cNvSpPr/>
            <p:nvPr/>
          </p:nvSpPr>
          <p:spPr>
            <a:xfrm rot="10800000">
              <a:off x="5472824" y="2980378"/>
              <a:ext cx="126799" cy="19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70" h="20866" extrusionOk="0">
                  <a:moveTo>
                    <a:pt x="17162" y="7"/>
                  </a:moveTo>
                  <a:cubicBezTo>
                    <a:pt x="21286" y="417"/>
                    <a:pt x="10437" y="16021"/>
                    <a:pt x="3123" y="20117"/>
                  </a:cubicBezTo>
                  <a:cubicBezTo>
                    <a:pt x="766" y="21421"/>
                    <a:pt x="-314" y="21011"/>
                    <a:pt x="79" y="18963"/>
                  </a:cubicBezTo>
                  <a:cubicBezTo>
                    <a:pt x="619" y="16356"/>
                    <a:pt x="3417" y="12446"/>
                    <a:pt x="4301" y="11180"/>
                  </a:cubicBezTo>
                  <a:cubicBezTo>
                    <a:pt x="10437" y="3173"/>
                    <a:pt x="15493" y="-179"/>
                    <a:pt x="17162" y="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80" name="i$ḻîḍè"/>
            <p:cNvSpPr/>
            <p:nvPr/>
          </p:nvSpPr>
          <p:spPr>
            <a:xfrm rot="10800000">
              <a:off x="5277089" y="3280549"/>
              <a:ext cx="149752" cy="206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33" h="20773" extrusionOk="0">
                  <a:moveTo>
                    <a:pt x="17533" y="16"/>
                  </a:moveTo>
                  <a:cubicBezTo>
                    <a:pt x="21182" y="640"/>
                    <a:pt x="9732" y="16208"/>
                    <a:pt x="2770" y="20091"/>
                  </a:cubicBezTo>
                  <a:cubicBezTo>
                    <a:pt x="547" y="21339"/>
                    <a:pt x="-418" y="20854"/>
                    <a:pt x="169" y="18808"/>
                  </a:cubicBezTo>
                  <a:cubicBezTo>
                    <a:pt x="924" y="16138"/>
                    <a:pt x="3818" y="12290"/>
                    <a:pt x="4783" y="11007"/>
                  </a:cubicBezTo>
                  <a:cubicBezTo>
                    <a:pt x="11116" y="2998"/>
                    <a:pt x="16065" y="-261"/>
                    <a:pt x="17533" y="1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81" name="îSľiḍè"/>
            <p:cNvSpPr/>
            <p:nvPr/>
          </p:nvSpPr>
          <p:spPr>
            <a:xfrm rot="10800000">
              <a:off x="5062406" y="3570690"/>
              <a:ext cx="175527" cy="21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92" h="20848" extrusionOk="0">
                  <a:moveTo>
                    <a:pt x="18047" y="23"/>
                  </a:moveTo>
                  <a:cubicBezTo>
                    <a:pt x="21294" y="844"/>
                    <a:pt x="9253" y="16535"/>
                    <a:pt x="2503" y="20245"/>
                  </a:cubicBezTo>
                  <a:cubicBezTo>
                    <a:pt x="570" y="21295"/>
                    <a:pt x="-306" y="20967"/>
                    <a:pt x="95" y="19325"/>
                  </a:cubicBezTo>
                  <a:cubicBezTo>
                    <a:pt x="533" y="17553"/>
                    <a:pt x="2285" y="14697"/>
                    <a:pt x="5313" y="10823"/>
                  </a:cubicBezTo>
                  <a:cubicBezTo>
                    <a:pt x="11880" y="2846"/>
                    <a:pt x="16697" y="-305"/>
                    <a:pt x="18047" y="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82" name="ïṥḷïdê"/>
            <p:cNvSpPr/>
            <p:nvPr/>
          </p:nvSpPr>
          <p:spPr>
            <a:xfrm rot="10800000">
              <a:off x="4829708" y="3850079"/>
              <a:ext cx="202892" cy="228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46" h="20800" extrusionOk="0">
                  <a:moveTo>
                    <a:pt x="18090" y="37"/>
                  </a:moveTo>
                  <a:cubicBezTo>
                    <a:pt x="21176" y="1165"/>
                    <a:pt x="7794" y="17812"/>
                    <a:pt x="1654" y="20539"/>
                  </a:cubicBezTo>
                  <a:cubicBezTo>
                    <a:pt x="48" y="21229"/>
                    <a:pt x="-424" y="20539"/>
                    <a:pt x="395" y="18627"/>
                  </a:cubicBezTo>
                  <a:cubicBezTo>
                    <a:pt x="1528" y="15837"/>
                    <a:pt x="4677" y="11918"/>
                    <a:pt x="5716" y="10633"/>
                  </a:cubicBezTo>
                  <a:cubicBezTo>
                    <a:pt x="12360" y="2639"/>
                    <a:pt x="16957" y="-371"/>
                    <a:pt x="18090" y="3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83" name="išḷîďê"/>
            <p:cNvSpPr/>
            <p:nvPr/>
          </p:nvSpPr>
          <p:spPr>
            <a:xfrm rot="10800000">
              <a:off x="4581117" y="4120067"/>
              <a:ext cx="228785" cy="232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77" h="20897" extrusionOk="0">
                  <a:moveTo>
                    <a:pt x="18434" y="53"/>
                  </a:moveTo>
                  <a:cubicBezTo>
                    <a:pt x="21120" y="1415"/>
                    <a:pt x="7323" y="18187"/>
                    <a:pt x="1471" y="20663"/>
                  </a:cubicBezTo>
                  <a:cubicBezTo>
                    <a:pt x="509" y="21065"/>
                    <a:pt x="-480" y="21158"/>
                    <a:pt x="255" y="19178"/>
                  </a:cubicBezTo>
                  <a:cubicBezTo>
                    <a:pt x="962" y="17290"/>
                    <a:pt x="2941" y="14350"/>
                    <a:pt x="6107" y="10482"/>
                  </a:cubicBezTo>
                  <a:cubicBezTo>
                    <a:pt x="12977" y="2467"/>
                    <a:pt x="17445" y="-442"/>
                    <a:pt x="18434" y="5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84" name="išḷïḑe"/>
            <p:cNvSpPr/>
            <p:nvPr/>
          </p:nvSpPr>
          <p:spPr>
            <a:xfrm rot="10800000">
              <a:off x="4322490" y="4384423"/>
              <a:ext cx="241679" cy="22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34" h="20871" extrusionOk="0">
                  <a:moveTo>
                    <a:pt x="18891" y="75"/>
                  </a:moveTo>
                  <a:cubicBezTo>
                    <a:pt x="21264" y="1724"/>
                    <a:pt x="5609" y="19767"/>
                    <a:pt x="864" y="20834"/>
                  </a:cubicBezTo>
                  <a:cubicBezTo>
                    <a:pt x="-336" y="21093"/>
                    <a:pt x="-281" y="19961"/>
                    <a:pt x="1000" y="17730"/>
                  </a:cubicBezTo>
                  <a:cubicBezTo>
                    <a:pt x="2637" y="14885"/>
                    <a:pt x="5391" y="11651"/>
                    <a:pt x="6564" y="10261"/>
                  </a:cubicBezTo>
                  <a:cubicBezTo>
                    <a:pt x="13628" y="2242"/>
                    <a:pt x="18019" y="-507"/>
                    <a:pt x="18891" y="7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85" name="ïṥ1îḋe"/>
            <p:cNvSpPr/>
            <p:nvPr/>
          </p:nvSpPr>
          <p:spPr>
            <a:xfrm rot="10800000">
              <a:off x="4057477" y="4642578"/>
              <a:ext cx="237575" cy="19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2" h="20820" extrusionOk="0">
                  <a:moveTo>
                    <a:pt x="19197" y="106"/>
                  </a:moveTo>
                  <a:cubicBezTo>
                    <a:pt x="21219" y="2040"/>
                    <a:pt x="5209" y="20028"/>
                    <a:pt x="743" y="20794"/>
                  </a:cubicBezTo>
                  <a:cubicBezTo>
                    <a:pt x="-381" y="21013"/>
                    <a:pt x="-213" y="19809"/>
                    <a:pt x="1136" y="17547"/>
                  </a:cubicBezTo>
                  <a:cubicBezTo>
                    <a:pt x="2877" y="14664"/>
                    <a:pt x="5742" y="11417"/>
                    <a:pt x="6950" y="10031"/>
                  </a:cubicBezTo>
                  <a:cubicBezTo>
                    <a:pt x="14197" y="2040"/>
                    <a:pt x="18494" y="-587"/>
                    <a:pt x="19197" y="1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86" name="îsļïḍê"/>
            <p:cNvSpPr/>
            <p:nvPr/>
          </p:nvSpPr>
          <p:spPr>
            <a:xfrm rot="10800000">
              <a:off x="3778807" y="4886967"/>
              <a:ext cx="228805" cy="169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20" h="20890" extrusionOk="0">
                  <a:moveTo>
                    <a:pt x="19396" y="130"/>
                  </a:moveTo>
                  <a:cubicBezTo>
                    <a:pt x="21100" y="2341"/>
                    <a:pt x="4819" y="20412"/>
                    <a:pt x="646" y="20880"/>
                  </a:cubicBezTo>
                  <a:cubicBezTo>
                    <a:pt x="0" y="20965"/>
                    <a:pt x="-500" y="20540"/>
                    <a:pt x="881" y="18159"/>
                  </a:cubicBezTo>
                  <a:cubicBezTo>
                    <a:pt x="2644" y="15055"/>
                    <a:pt x="6142" y="11143"/>
                    <a:pt x="7258" y="9867"/>
                  </a:cubicBezTo>
                  <a:cubicBezTo>
                    <a:pt x="14635" y="1874"/>
                    <a:pt x="18779" y="-635"/>
                    <a:pt x="19396" y="13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87" name="íšlîḋe"/>
            <p:cNvSpPr/>
            <p:nvPr/>
          </p:nvSpPr>
          <p:spPr>
            <a:xfrm rot="10800000">
              <a:off x="3487225" y="5114398"/>
              <a:ext cx="217003" cy="143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20882" extrusionOk="0">
                  <a:moveTo>
                    <a:pt x="19721" y="184"/>
                  </a:moveTo>
                  <a:cubicBezTo>
                    <a:pt x="21136" y="2740"/>
                    <a:pt x="4472" y="20732"/>
                    <a:pt x="542" y="20882"/>
                  </a:cubicBezTo>
                  <a:cubicBezTo>
                    <a:pt x="-55" y="20882"/>
                    <a:pt x="-464" y="20431"/>
                    <a:pt x="1014" y="17925"/>
                  </a:cubicBezTo>
                  <a:cubicBezTo>
                    <a:pt x="2932" y="14768"/>
                    <a:pt x="6516" y="10809"/>
                    <a:pt x="7679" y="9556"/>
                  </a:cubicBezTo>
                  <a:cubicBezTo>
                    <a:pt x="15162" y="1587"/>
                    <a:pt x="19250" y="-718"/>
                    <a:pt x="19721" y="18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88" name="íṩḻíḋè"/>
            <p:cNvSpPr/>
            <p:nvPr/>
          </p:nvSpPr>
          <p:spPr>
            <a:xfrm rot="10800000">
              <a:off x="3182116" y="5324697"/>
              <a:ext cx="203276" cy="11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4" h="19490" extrusionOk="0">
                  <a:moveTo>
                    <a:pt x="19806" y="224"/>
                  </a:moveTo>
                  <a:cubicBezTo>
                    <a:pt x="20916" y="2868"/>
                    <a:pt x="2546" y="20868"/>
                    <a:pt x="191" y="19406"/>
                  </a:cubicBezTo>
                  <a:cubicBezTo>
                    <a:pt x="-684" y="18899"/>
                    <a:pt x="1368" y="15299"/>
                    <a:pt x="7996" y="8605"/>
                  </a:cubicBezTo>
                  <a:cubicBezTo>
                    <a:pt x="15499" y="1237"/>
                    <a:pt x="19436" y="-732"/>
                    <a:pt x="19806" y="22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89" name="iṣľiḑè"/>
            <p:cNvSpPr/>
            <p:nvPr/>
          </p:nvSpPr>
          <p:spPr>
            <a:xfrm rot="10800000">
              <a:off x="2864424" y="5517432"/>
              <a:ext cx="187274" cy="9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77" h="19133" extrusionOk="0">
                  <a:moveTo>
                    <a:pt x="20150" y="267"/>
                  </a:moveTo>
                  <a:cubicBezTo>
                    <a:pt x="20967" y="3343"/>
                    <a:pt x="2262" y="20842"/>
                    <a:pt x="146" y="18997"/>
                  </a:cubicBezTo>
                  <a:cubicBezTo>
                    <a:pt x="-633" y="18381"/>
                    <a:pt x="1631" y="14690"/>
                    <a:pt x="8348" y="8128"/>
                  </a:cubicBezTo>
                  <a:cubicBezTo>
                    <a:pt x="16031" y="1019"/>
                    <a:pt x="19854" y="-758"/>
                    <a:pt x="20150" y="26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90" name="îşľidê"/>
            <p:cNvSpPr/>
            <p:nvPr/>
          </p:nvSpPr>
          <p:spPr>
            <a:xfrm rot="10800000">
              <a:off x="2533177" y="5690467"/>
              <a:ext cx="170802" cy="7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8" h="18655" extrusionOk="0">
                  <a:moveTo>
                    <a:pt x="20465" y="362"/>
                  </a:moveTo>
                  <a:cubicBezTo>
                    <a:pt x="21043" y="3892"/>
                    <a:pt x="2004" y="20785"/>
                    <a:pt x="104" y="18431"/>
                  </a:cubicBezTo>
                  <a:cubicBezTo>
                    <a:pt x="-557" y="17675"/>
                    <a:pt x="1880" y="13893"/>
                    <a:pt x="8736" y="7590"/>
                  </a:cubicBezTo>
                  <a:cubicBezTo>
                    <a:pt x="16500" y="698"/>
                    <a:pt x="20258" y="-815"/>
                    <a:pt x="20465" y="36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91" name="ísľîḋe"/>
            <p:cNvSpPr/>
            <p:nvPr/>
          </p:nvSpPr>
          <p:spPr>
            <a:xfrm rot="10800000">
              <a:off x="2190881" y="5844152"/>
              <a:ext cx="151912" cy="5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636" extrusionOk="0">
                  <a:moveTo>
                    <a:pt x="21600" y="407"/>
                  </a:moveTo>
                  <a:cubicBezTo>
                    <a:pt x="21110" y="5043"/>
                    <a:pt x="1127" y="20532"/>
                    <a:pt x="0" y="17160"/>
                  </a:cubicBezTo>
                  <a:cubicBezTo>
                    <a:pt x="147" y="15369"/>
                    <a:pt x="3722" y="11471"/>
                    <a:pt x="9551" y="6729"/>
                  </a:cubicBezTo>
                  <a:cubicBezTo>
                    <a:pt x="16163" y="1566"/>
                    <a:pt x="21159" y="-1068"/>
                    <a:pt x="21600" y="40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92" name="íṡļïḋê"/>
            <p:cNvSpPr/>
            <p:nvPr/>
          </p:nvSpPr>
          <p:spPr>
            <a:xfrm rot="10800000">
              <a:off x="1837111" y="5976706"/>
              <a:ext cx="130210" cy="41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884" extrusionOk="0">
                  <a:moveTo>
                    <a:pt x="21600" y="617"/>
                  </a:moveTo>
                  <a:cubicBezTo>
                    <a:pt x="21600" y="4760"/>
                    <a:pt x="1314" y="20590"/>
                    <a:pt x="57" y="17483"/>
                  </a:cubicBezTo>
                  <a:cubicBezTo>
                    <a:pt x="57" y="17483"/>
                    <a:pt x="0" y="17335"/>
                    <a:pt x="0" y="17188"/>
                  </a:cubicBezTo>
                  <a:cubicBezTo>
                    <a:pt x="286" y="15116"/>
                    <a:pt x="3886" y="11122"/>
                    <a:pt x="9657" y="6387"/>
                  </a:cubicBezTo>
                  <a:cubicBezTo>
                    <a:pt x="17371" y="469"/>
                    <a:pt x="21600" y="-1010"/>
                    <a:pt x="21600" y="6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93" name="îśļîḋe"/>
            <p:cNvSpPr/>
            <p:nvPr/>
          </p:nvSpPr>
          <p:spPr>
            <a:xfrm rot="10800000">
              <a:off x="1472645" y="6087102"/>
              <a:ext cx="107628" cy="28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17161" extrusionOk="0">
                  <a:moveTo>
                    <a:pt x="21153" y="965"/>
                  </a:moveTo>
                  <a:cubicBezTo>
                    <a:pt x="20950" y="5788"/>
                    <a:pt x="974" y="20468"/>
                    <a:pt x="26" y="16484"/>
                  </a:cubicBezTo>
                  <a:cubicBezTo>
                    <a:pt x="-312" y="15016"/>
                    <a:pt x="2532" y="11031"/>
                    <a:pt x="9777" y="5369"/>
                  </a:cubicBezTo>
                  <a:cubicBezTo>
                    <a:pt x="17022" y="126"/>
                    <a:pt x="21288" y="-1132"/>
                    <a:pt x="21153" y="96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94" name="íṣlîḓé"/>
            <p:cNvSpPr/>
            <p:nvPr/>
          </p:nvSpPr>
          <p:spPr>
            <a:xfrm rot="10800000">
              <a:off x="1105648" y="6172745"/>
              <a:ext cx="80765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16175" extrusionOk="0">
                  <a:moveTo>
                    <a:pt x="21418" y="1556"/>
                  </a:moveTo>
                  <a:cubicBezTo>
                    <a:pt x="21144" y="5156"/>
                    <a:pt x="2015" y="20538"/>
                    <a:pt x="2" y="14974"/>
                  </a:cubicBezTo>
                  <a:cubicBezTo>
                    <a:pt x="-90" y="12683"/>
                    <a:pt x="3846" y="8429"/>
                    <a:pt x="10161" y="4175"/>
                  </a:cubicBezTo>
                  <a:cubicBezTo>
                    <a:pt x="16385" y="248"/>
                    <a:pt x="20777" y="-1062"/>
                    <a:pt x="21418" y="902"/>
                  </a:cubicBezTo>
                  <a:cubicBezTo>
                    <a:pt x="21418" y="1230"/>
                    <a:pt x="21510" y="1556"/>
                    <a:pt x="21418" y="155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95" name="îṥļiḋè"/>
            <p:cNvSpPr/>
            <p:nvPr/>
          </p:nvSpPr>
          <p:spPr>
            <a:xfrm rot="10800000">
              <a:off x="738595" y="6230151"/>
              <a:ext cx="54772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113" extrusionOk="0">
                  <a:moveTo>
                    <a:pt x="21600" y="1972"/>
                  </a:moveTo>
                  <a:cubicBezTo>
                    <a:pt x="21192" y="6772"/>
                    <a:pt x="1766" y="20573"/>
                    <a:pt x="0" y="12774"/>
                  </a:cubicBezTo>
                  <a:cubicBezTo>
                    <a:pt x="0" y="9772"/>
                    <a:pt x="4211" y="5573"/>
                    <a:pt x="10324" y="2573"/>
                  </a:cubicBezTo>
                  <a:cubicBezTo>
                    <a:pt x="16574" y="-429"/>
                    <a:pt x="21056" y="-1027"/>
                    <a:pt x="21600" y="1972"/>
                  </a:cubicBezTo>
                  <a:cubicBezTo>
                    <a:pt x="21600" y="1972"/>
                    <a:pt x="21600" y="1972"/>
                    <a:pt x="21600" y="19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96" name="îsḷíḍe"/>
            <p:cNvSpPr/>
            <p:nvPr/>
          </p:nvSpPr>
          <p:spPr>
            <a:xfrm rot="10800000">
              <a:off x="372079" y="6264847"/>
              <a:ext cx="29626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931" extrusionOk="0">
                  <a:moveTo>
                    <a:pt x="21600" y="3743"/>
                  </a:moveTo>
                  <a:cubicBezTo>
                    <a:pt x="20846" y="9501"/>
                    <a:pt x="1507" y="21022"/>
                    <a:pt x="0" y="10943"/>
                  </a:cubicBezTo>
                  <a:cubicBezTo>
                    <a:pt x="252" y="6622"/>
                    <a:pt x="4520" y="3743"/>
                    <a:pt x="10548" y="858"/>
                  </a:cubicBezTo>
                  <a:cubicBezTo>
                    <a:pt x="16576" y="-578"/>
                    <a:pt x="21097" y="-578"/>
                    <a:pt x="21600" y="3743"/>
                  </a:cubicBezTo>
                  <a:cubicBezTo>
                    <a:pt x="21600" y="3743"/>
                    <a:pt x="21600" y="3743"/>
                    <a:pt x="21600" y="374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97" name="îṧ1ïdê"/>
            <p:cNvSpPr/>
            <p:nvPr/>
          </p:nvSpPr>
          <p:spPr>
            <a:xfrm rot="10800000">
              <a:off x="690" y="6276931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72" y="21600"/>
                  </a:moveTo>
                  <a:lnTo>
                    <a:pt x="0" y="0"/>
                  </a:lnTo>
                  <a:lnTo>
                    <a:pt x="17272" y="0"/>
                  </a:lnTo>
                  <a:lnTo>
                    <a:pt x="21600" y="21600"/>
                  </a:lnTo>
                  <a:lnTo>
                    <a:pt x="1727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98" name="ïśľíḑe"/>
            <p:cNvSpPr/>
            <p:nvPr/>
          </p:nvSpPr>
          <p:spPr>
            <a:xfrm rot="10800000">
              <a:off x="6165821" y="396827"/>
              <a:ext cx="19051" cy="26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88" h="19646" extrusionOk="0">
                  <a:moveTo>
                    <a:pt x="11109" y="63"/>
                  </a:moveTo>
                  <a:cubicBezTo>
                    <a:pt x="19748" y="-965"/>
                    <a:pt x="21600" y="10863"/>
                    <a:pt x="12961" y="17291"/>
                  </a:cubicBezTo>
                  <a:cubicBezTo>
                    <a:pt x="8639" y="20635"/>
                    <a:pt x="3703" y="20377"/>
                    <a:pt x="1233" y="16777"/>
                  </a:cubicBezTo>
                  <a:cubicBezTo>
                    <a:pt x="0" y="15234"/>
                    <a:pt x="0" y="13435"/>
                    <a:pt x="0" y="11892"/>
                  </a:cubicBezTo>
                  <a:cubicBezTo>
                    <a:pt x="1233" y="3920"/>
                    <a:pt x="7406" y="320"/>
                    <a:pt x="11109" y="6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99" name="ïšḷiḓé"/>
            <p:cNvSpPr/>
            <p:nvPr/>
          </p:nvSpPr>
          <p:spPr>
            <a:xfrm rot="10800000">
              <a:off x="6142461" y="741962"/>
              <a:ext cx="19353" cy="47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69" h="19923" extrusionOk="0">
                  <a:moveTo>
                    <a:pt x="12513" y="31"/>
                  </a:moveTo>
                  <a:cubicBezTo>
                    <a:pt x="21153" y="-694"/>
                    <a:pt x="20487" y="11773"/>
                    <a:pt x="11849" y="17717"/>
                  </a:cubicBezTo>
                  <a:cubicBezTo>
                    <a:pt x="7196" y="20906"/>
                    <a:pt x="2211" y="20616"/>
                    <a:pt x="550" y="16992"/>
                  </a:cubicBezTo>
                  <a:cubicBezTo>
                    <a:pt x="-447" y="15107"/>
                    <a:pt x="217" y="13078"/>
                    <a:pt x="217" y="11773"/>
                  </a:cubicBezTo>
                  <a:cubicBezTo>
                    <a:pt x="2544" y="3800"/>
                    <a:pt x="9189" y="320"/>
                    <a:pt x="12513" y="3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00" name="îṣľïďé"/>
            <p:cNvSpPr/>
            <p:nvPr/>
          </p:nvSpPr>
          <p:spPr>
            <a:xfrm rot="10800000">
              <a:off x="6091314" y="1080192"/>
              <a:ext cx="31442" cy="72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23" h="20040" extrusionOk="0">
                  <a:moveTo>
                    <a:pt x="13014" y="17"/>
                  </a:moveTo>
                  <a:cubicBezTo>
                    <a:pt x="21261" y="-551"/>
                    <a:pt x="18512" y="12901"/>
                    <a:pt x="9282" y="18491"/>
                  </a:cubicBezTo>
                  <a:cubicBezTo>
                    <a:pt x="4962" y="21049"/>
                    <a:pt x="1232" y="20386"/>
                    <a:pt x="249" y="16880"/>
                  </a:cubicBezTo>
                  <a:cubicBezTo>
                    <a:pt x="-339" y="14891"/>
                    <a:pt x="249" y="12901"/>
                    <a:pt x="643" y="11575"/>
                  </a:cubicBezTo>
                  <a:cubicBezTo>
                    <a:pt x="3392" y="3996"/>
                    <a:pt x="9479" y="207"/>
                    <a:pt x="13014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01" name="í$1iḋe"/>
            <p:cNvSpPr/>
            <p:nvPr/>
          </p:nvSpPr>
          <p:spPr>
            <a:xfrm rot="10800000">
              <a:off x="6020267" y="1416167"/>
              <a:ext cx="43285" cy="94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40" h="20207" extrusionOk="0">
                  <a:moveTo>
                    <a:pt x="13892" y="8"/>
                  </a:moveTo>
                  <a:cubicBezTo>
                    <a:pt x="21374" y="-361"/>
                    <a:pt x="17139" y="13499"/>
                    <a:pt x="8104" y="18733"/>
                  </a:cubicBezTo>
                  <a:cubicBezTo>
                    <a:pt x="3868" y="21239"/>
                    <a:pt x="621" y="20502"/>
                    <a:pt x="56" y="16890"/>
                  </a:cubicBezTo>
                  <a:cubicBezTo>
                    <a:pt x="-226" y="14825"/>
                    <a:pt x="621" y="12761"/>
                    <a:pt x="1044" y="11582"/>
                  </a:cubicBezTo>
                  <a:cubicBezTo>
                    <a:pt x="4574" y="3841"/>
                    <a:pt x="10786" y="155"/>
                    <a:pt x="13892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02" name="í$ḻídé"/>
            <p:cNvSpPr/>
            <p:nvPr/>
          </p:nvSpPr>
          <p:spPr>
            <a:xfrm rot="10800000">
              <a:off x="5926774" y="1745144"/>
              <a:ext cx="58102" cy="117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72" h="20403" extrusionOk="0">
                  <a:moveTo>
                    <a:pt x="14646" y="1"/>
                  </a:moveTo>
                  <a:cubicBezTo>
                    <a:pt x="21600" y="-119"/>
                    <a:pt x="16015" y="13763"/>
                    <a:pt x="7059" y="19028"/>
                  </a:cubicBezTo>
                  <a:cubicBezTo>
                    <a:pt x="2845" y="21481"/>
                    <a:pt x="0" y="20583"/>
                    <a:pt x="0" y="16874"/>
                  </a:cubicBezTo>
                  <a:cubicBezTo>
                    <a:pt x="0" y="14780"/>
                    <a:pt x="948" y="12685"/>
                    <a:pt x="1475" y="11429"/>
                  </a:cubicBezTo>
                  <a:cubicBezTo>
                    <a:pt x="5690" y="3650"/>
                    <a:pt x="11696" y="60"/>
                    <a:pt x="14646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03" name="iṥļiḓè"/>
            <p:cNvSpPr/>
            <p:nvPr/>
          </p:nvSpPr>
          <p:spPr>
            <a:xfrm rot="10800000">
              <a:off x="5813540" y="2070061"/>
              <a:ext cx="73506" cy="136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96" h="20697" extrusionOk="0">
                  <a:moveTo>
                    <a:pt x="15262" y="0"/>
                  </a:moveTo>
                  <a:cubicBezTo>
                    <a:pt x="21600" y="105"/>
                    <a:pt x="15095" y="14226"/>
                    <a:pt x="6255" y="19403"/>
                  </a:cubicBezTo>
                  <a:cubicBezTo>
                    <a:pt x="2502" y="21600"/>
                    <a:pt x="0" y="20972"/>
                    <a:pt x="0" y="17730"/>
                  </a:cubicBezTo>
                  <a:cubicBezTo>
                    <a:pt x="0" y="15376"/>
                    <a:pt x="1501" y="12552"/>
                    <a:pt x="2168" y="11401"/>
                  </a:cubicBezTo>
                  <a:cubicBezTo>
                    <a:pt x="6755" y="3504"/>
                    <a:pt x="12593" y="0"/>
                    <a:pt x="152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04" name="iṡḻíḋè"/>
            <p:cNvSpPr/>
            <p:nvPr/>
          </p:nvSpPr>
          <p:spPr>
            <a:xfrm rot="10800000">
              <a:off x="5680021" y="2387694"/>
              <a:ext cx="90492" cy="154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67" h="20535" extrusionOk="0">
                  <a:moveTo>
                    <a:pt x="15562" y="4"/>
                  </a:moveTo>
                  <a:cubicBezTo>
                    <a:pt x="21246" y="325"/>
                    <a:pt x="13890" y="14420"/>
                    <a:pt x="5464" y="19362"/>
                  </a:cubicBezTo>
                  <a:cubicBezTo>
                    <a:pt x="1853" y="21467"/>
                    <a:pt x="-354" y="20689"/>
                    <a:pt x="47" y="17440"/>
                  </a:cubicBezTo>
                  <a:cubicBezTo>
                    <a:pt x="315" y="15014"/>
                    <a:pt x="1920" y="12269"/>
                    <a:pt x="2588" y="11079"/>
                  </a:cubicBezTo>
                  <a:cubicBezTo>
                    <a:pt x="7604" y="3208"/>
                    <a:pt x="13221" y="-133"/>
                    <a:pt x="15562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05" name="îṡliḓê"/>
            <p:cNvSpPr/>
            <p:nvPr/>
          </p:nvSpPr>
          <p:spPr>
            <a:xfrm rot="10800000">
              <a:off x="5526054" y="2697730"/>
              <a:ext cx="110350" cy="17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62" h="20417" extrusionOk="0">
                  <a:moveTo>
                    <a:pt x="15975" y="13"/>
                  </a:moveTo>
                  <a:cubicBezTo>
                    <a:pt x="21073" y="583"/>
                    <a:pt x="12959" y="14657"/>
                    <a:pt x="4845" y="19335"/>
                  </a:cubicBezTo>
                  <a:cubicBezTo>
                    <a:pt x="1337" y="21369"/>
                    <a:pt x="-527" y="20474"/>
                    <a:pt x="131" y="17179"/>
                  </a:cubicBezTo>
                  <a:cubicBezTo>
                    <a:pt x="624" y="14739"/>
                    <a:pt x="2379" y="11972"/>
                    <a:pt x="3091" y="10793"/>
                  </a:cubicBezTo>
                  <a:cubicBezTo>
                    <a:pt x="8409" y="2983"/>
                    <a:pt x="13836" y="-231"/>
                    <a:pt x="15975" y="1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06" name="îšḷíḍê"/>
            <p:cNvSpPr/>
            <p:nvPr/>
          </p:nvSpPr>
          <p:spPr>
            <a:xfrm rot="10800000">
              <a:off x="5353786" y="2999753"/>
              <a:ext cx="130873" cy="188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35" h="20463" extrusionOk="0">
                  <a:moveTo>
                    <a:pt x="16333" y="30"/>
                  </a:moveTo>
                  <a:cubicBezTo>
                    <a:pt x="20994" y="854"/>
                    <a:pt x="11117" y="16240"/>
                    <a:pt x="3594" y="19871"/>
                  </a:cubicBezTo>
                  <a:cubicBezTo>
                    <a:pt x="686" y="21256"/>
                    <a:pt x="-606" y="20170"/>
                    <a:pt x="271" y="17063"/>
                  </a:cubicBezTo>
                  <a:cubicBezTo>
                    <a:pt x="963" y="14555"/>
                    <a:pt x="2856" y="11785"/>
                    <a:pt x="3640" y="10587"/>
                  </a:cubicBezTo>
                  <a:cubicBezTo>
                    <a:pt x="9225" y="2726"/>
                    <a:pt x="14394" y="-344"/>
                    <a:pt x="16333" y="3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07" name="ïš1idè"/>
            <p:cNvSpPr/>
            <p:nvPr/>
          </p:nvSpPr>
          <p:spPr>
            <a:xfrm rot="10800000">
              <a:off x="5161874" y="3292789"/>
              <a:ext cx="154631" cy="203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94" h="20432" extrusionOk="0">
                  <a:moveTo>
                    <a:pt x="16741" y="38"/>
                  </a:moveTo>
                  <a:cubicBezTo>
                    <a:pt x="20919" y="1111"/>
                    <a:pt x="10434" y="16515"/>
                    <a:pt x="3221" y="19908"/>
                  </a:cubicBezTo>
                  <a:cubicBezTo>
                    <a:pt x="423" y="21223"/>
                    <a:pt x="-681" y="20011"/>
                    <a:pt x="423" y="16861"/>
                  </a:cubicBezTo>
                  <a:cubicBezTo>
                    <a:pt x="1290" y="14335"/>
                    <a:pt x="3221" y="11565"/>
                    <a:pt x="4049" y="10388"/>
                  </a:cubicBezTo>
                  <a:cubicBezTo>
                    <a:pt x="9961" y="2531"/>
                    <a:pt x="15046" y="-377"/>
                    <a:pt x="16741" y="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08" name="íṡḷidè"/>
            <p:cNvSpPr/>
            <p:nvPr/>
          </p:nvSpPr>
          <p:spPr>
            <a:xfrm rot="10800000">
              <a:off x="4952479" y="3577108"/>
              <a:ext cx="178592" cy="214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89" h="20376" extrusionOk="0">
                  <a:moveTo>
                    <a:pt x="17128" y="63"/>
                  </a:moveTo>
                  <a:cubicBezTo>
                    <a:pt x="20889" y="1374"/>
                    <a:pt x="9847" y="16779"/>
                    <a:pt x="2877" y="19925"/>
                  </a:cubicBezTo>
                  <a:cubicBezTo>
                    <a:pt x="221" y="21138"/>
                    <a:pt x="-711" y="19860"/>
                    <a:pt x="566" y="16648"/>
                  </a:cubicBezTo>
                  <a:cubicBezTo>
                    <a:pt x="1601" y="14058"/>
                    <a:pt x="3671" y="11272"/>
                    <a:pt x="4534" y="10092"/>
                  </a:cubicBezTo>
                  <a:cubicBezTo>
                    <a:pt x="10676" y="2291"/>
                    <a:pt x="15610" y="-462"/>
                    <a:pt x="17128" y="6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09" name="ïṩḻiḑé"/>
            <p:cNvSpPr/>
            <p:nvPr/>
          </p:nvSpPr>
          <p:spPr>
            <a:xfrm rot="10800000">
              <a:off x="4724433" y="3850893"/>
              <a:ext cx="205145" cy="223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69" h="20408" extrusionOk="0">
                  <a:moveTo>
                    <a:pt x="17526" y="98"/>
                  </a:moveTo>
                  <a:cubicBezTo>
                    <a:pt x="21004" y="1765"/>
                    <a:pt x="9563" y="17045"/>
                    <a:pt x="2577" y="20032"/>
                  </a:cubicBezTo>
                  <a:cubicBezTo>
                    <a:pt x="228" y="21038"/>
                    <a:pt x="-596" y="20000"/>
                    <a:pt x="441" y="17234"/>
                  </a:cubicBezTo>
                  <a:cubicBezTo>
                    <a:pt x="1509" y="14404"/>
                    <a:pt x="3950" y="11197"/>
                    <a:pt x="5018" y="9845"/>
                  </a:cubicBezTo>
                  <a:cubicBezTo>
                    <a:pt x="11363" y="2048"/>
                    <a:pt x="16153" y="-562"/>
                    <a:pt x="17526" y="9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10" name="ïsḻîḍê"/>
            <p:cNvSpPr/>
            <p:nvPr/>
          </p:nvSpPr>
          <p:spPr>
            <a:xfrm rot="10800000">
              <a:off x="4480777" y="4113783"/>
              <a:ext cx="231745" cy="229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2" h="20470" extrusionOk="0">
                  <a:moveTo>
                    <a:pt x="17801" y="135"/>
                  </a:moveTo>
                  <a:cubicBezTo>
                    <a:pt x="21011" y="2160"/>
                    <a:pt x="7980" y="18605"/>
                    <a:pt x="1778" y="20354"/>
                  </a:cubicBezTo>
                  <a:cubicBezTo>
                    <a:pt x="-453" y="20968"/>
                    <a:pt x="-589" y="19127"/>
                    <a:pt x="1397" y="15507"/>
                  </a:cubicBezTo>
                  <a:cubicBezTo>
                    <a:pt x="2703" y="13083"/>
                    <a:pt x="4417" y="10935"/>
                    <a:pt x="5450" y="9646"/>
                  </a:cubicBezTo>
                  <a:cubicBezTo>
                    <a:pt x="11979" y="1792"/>
                    <a:pt x="16604" y="-632"/>
                    <a:pt x="17801" y="13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11" name="ïsľiḓe"/>
            <p:cNvSpPr/>
            <p:nvPr/>
          </p:nvSpPr>
          <p:spPr>
            <a:xfrm rot="10800000">
              <a:off x="4227930" y="4372656"/>
              <a:ext cx="243397" cy="219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35" h="20508" extrusionOk="0">
                  <a:moveTo>
                    <a:pt x="18255" y="185"/>
                  </a:moveTo>
                  <a:cubicBezTo>
                    <a:pt x="21077" y="2531"/>
                    <a:pt x="7468" y="19021"/>
                    <a:pt x="1561" y="20435"/>
                  </a:cubicBezTo>
                  <a:cubicBezTo>
                    <a:pt x="-338" y="20885"/>
                    <a:pt x="-523" y="19246"/>
                    <a:pt x="1112" y="16128"/>
                  </a:cubicBezTo>
                  <a:cubicBezTo>
                    <a:pt x="2589" y="13364"/>
                    <a:pt x="4884" y="10567"/>
                    <a:pt x="5859" y="9378"/>
                  </a:cubicBezTo>
                  <a:cubicBezTo>
                    <a:pt x="12664" y="1567"/>
                    <a:pt x="17200" y="-715"/>
                    <a:pt x="18255" y="18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12" name="îŝlîḋê"/>
            <p:cNvSpPr/>
            <p:nvPr/>
          </p:nvSpPr>
          <p:spPr>
            <a:xfrm rot="10800000">
              <a:off x="3968861" y="4625225"/>
              <a:ext cx="238249" cy="194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59" h="20534" extrusionOk="0">
                  <a:moveTo>
                    <a:pt x="18671" y="238"/>
                  </a:moveTo>
                  <a:cubicBezTo>
                    <a:pt x="21138" y="2961"/>
                    <a:pt x="7104" y="19406"/>
                    <a:pt x="1375" y="20495"/>
                  </a:cubicBezTo>
                  <a:cubicBezTo>
                    <a:pt x="-435" y="20822"/>
                    <a:pt x="-462" y="19079"/>
                    <a:pt x="1320" y="15921"/>
                  </a:cubicBezTo>
                  <a:cubicBezTo>
                    <a:pt x="2937" y="13090"/>
                    <a:pt x="5322" y="10294"/>
                    <a:pt x="6336" y="9096"/>
                  </a:cubicBezTo>
                  <a:cubicBezTo>
                    <a:pt x="13326" y="1327"/>
                    <a:pt x="17766" y="-778"/>
                    <a:pt x="18671" y="2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13" name="íSlîdê"/>
            <p:cNvSpPr/>
            <p:nvPr/>
          </p:nvSpPr>
          <p:spPr>
            <a:xfrm rot="10800000">
              <a:off x="3697567" y="4864899"/>
              <a:ext cx="226720" cy="167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9" h="20245" extrusionOk="0">
                  <a:moveTo>
                    <a:pt x="18360" y="301"/>
                  </a:moveTo>
                  <a:cubicBezTo>
                    <a:pt x="20475" y="3428"/>
                    <a:pt x="5191" y="20775"/>
                    <a:pt x="764" y="20233"/>
                  </a:cubicBezTo>
                  <a:cubicBezTo>
                    <a:pt x="-1125" y="20024"/>
                    <a:pt x="595" y="15938"/>
                    <a:pt x="4768" y="10726"/>
                  </a:cubicBezTo>
                  <a:cubicBezTo>
                    <a:pt x="5276" y="10100"/>
                    <a:pt x="5981" y="9266"/>
                    <a:pt x="6517" y="8641"/>
                  </a:cubicBezTo>
                  <a:cubicBezTo>
                    <a:pt x="13397" y="1051"/>
                    <a:pt x="17599" y="-825"/>
                    <a:pt x="18360" y="30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14" name="îṣľiḋè"/>
            <p:cNvSpPr/>
            <p:nvPr/>
          </p:nvSpPr>
          <p:spPr>
            <a:xfrm rot="10800000">
              <a:off x="3412438" y="5087563"/>
              <a:ext cx="214696" cy="142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8" h="19776" extrusionOk="0">
                  <a:moveTo>
                    <a:pt x="18683" y="384"/>
                  </a:moveTo>
                  <a:cubicBezTo>
                    <a:pt x="20496" y="3880"/>
                    <a:pt x="4817" y="20739"/>
                    <a:pt x="648" y="19733"/>
                  </a:cubicBezTo>
                  <a:cubicBezTo>
                    <a:pt x="-1104" y="19350"/>
                    <a:pt x="799" y="15183"/>
                    <a:pt x="5119" y="10155"/>
                  </a:cubicBezTo>
                  <a:cubicBezTo>
                    <a:pt x="5663" y="9532"/>
                    <a:pt x="6388" y="8718"/>
                    <a:pt x="6902" y="8143"/>
                  </a:cubicBezTo>
                  <a:cubicBezTo>
                    <a:pt x="13971" y="719"/>
                    <a:pt x="18049" y="-861"/>
                    <a:pt x="18683" y="38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15" name="ïŝliḑe"/>
            <p:cNvSpPr/>
            <p:nvPr/>
          </p:nvSpPr>
          <p:spPr>
            <a:xfrm rot="10800000">
              <a:off x="3113747" y="5293343"/>
              <a:ext cx="201068" cy="118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32" h="19375" extrusionOk="0">
                  <a:moveTo>
                    <a:pt x="19036" y="495"/>
                  </a:moveTo>
                  <a:cubicBezTo>
                    <a:pt x="20511" y="4366"/>
                    <a:pt x="4450" y="20692"/>
                    <a:pt x="550" y="19289"/>
                  </a:cubicBezTo>
                  <a:cubicBezTo>
                    <a:pt x="-1089" y="18672"/>
                    <a:pt x="1041" y="14521"/>
                    <a:pt x="5499" y="9527"/>
                  </a:cubicBezTo>
                  <a:cubicBezTo>
                    <a:pt x="6056" y="8910"/>
                    <a:pt x="6777" y="8125"/>
                    <a:pt x="7335" y="7564"/>
                  </a:cubicBezTo>
                  <a:cubicBezTo>
                    <a:pt x="14513" y="439"/>
                    <a:pt x="18512" y="-908"/>
                    <a:pt x="19036" y="49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16" name="ï$ļíḍê"/>
            <p:cNvSpPr/>
            <p:nvPr/>
          </p:nvSpPr>
          <p:spPr>
            <a:xfrm rot="10800000">
              <a:off x="2803138" y="5481494"/>
              <a:ext cx="184757" cy="97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38" h="18954" extrusionOk="0">
                  <a:moveTo>
                    <a:pt x="19379" y="630"/>
                  </a:moveTo>
                  <a:cubicBezTo>
                    <a:pt x="20539" y="4936"/>
                    <a:pt x="4121" y="20682"/>
                    <a:pt x="461" y="18798"/>
                  </a:cubicBezTo>
                  <a:cubicBezTo>
                    <a:pt x="-1061" y="17990"/>
                    <a:pt x="1295" y="13751"/>
                    <a:pt x="5861" y="8906"/>
                  </a:cubicBezTo>
                  <a:cubicBezTo>
                    <a:pt x="6441" y="8301"/>
                    <a:pt x="7166" y="7561"/>
                    <a:pt x="7746" y="7022"/>
                  </a:cubicBezTo>
                  <a:cubicBezTo>
                    <a:pt x="15066" y="91"/>
                    <a:pt x="18944" y="-918"/>
                    <a:pt x="19379" y="63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17" name="ï$ḷîḍè"/>
            <p:cNvSpPr/>
            <p:nvPr/>
          </p:nvSpPr>
          <p:spPr>
            <a:xfrm rot="10800000">
              <a:off x="2479309" y="5651414"/>
              <a:ext cx="168202" cy="77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14" h="18563" extrusionOk="0">
                  <a:moveTo>
                    <a:pt x="19687" y="766"/>
                  </a:moveTo>
                  <a:cubicBezTo>
                    <a:pt x="20494" y="5235"/>
                    <a:pt x="3537" y="20711"/>
                    <a:pt x="388" y="18311"/>
                  </a:cubicBezTo>
                  <a:cubicBezTo>
                    <a:pt x="-1106" y="17152"/>
                    <a:pt x="1841" y="12353"/>
                    <a:pt x="7130" y="7304"/>
                  </a:cubicBezTo>
                  <a:cubicBezTo>
                    <a:pt x="7413" y="6973"/>
                    <a:pt x="7817" y="6642"/>
                    <a:pt x="8099" y="6394"/>
                  </a:cubicBezTo>
                  <a:cubicBezTo>
                    <a:pt x="15609" y="-227"/>
                    <a:pt x="19404" y="-889"/>
                    <a:pt x="19687" y="7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18" name="iś1iḑé"/>
            <p:cNvSpPr/>
            <p:nvPr/>
          </p:nvSpPr>
          <p:spPr>
            <a:xfrm rot="10800000">
              <a:off x="2144297" y="5800963"/>
              <a:ext cx="149126" cy="59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3" h="18138" extrusionOk="0">
                  <a:moveTo>
                    <a:pt x="20142" y="1036"/>
                  </a:moveTo>
                  <a:cubicBezTo>
                    <a:pt x="20654" y="6045"/>
                    <a:pt x="3197" y="20758"/>
                    <a:pt x="311" y="17732"/>
                  </a:cubicBezTo>
                  <a:cubicBezTo>
                    <a:pt x="-946" y="16375"/>
                    <a:pt x="1568" y="11784"/>
                    <a:pt x="8644" y="5628"/>
                  </a:cubicBezTo>
                  <a:cubicBezTo>
                    <a:pt x="16278" y="-633"/>
                    <a:pt x="19956" y="-842"/>
                    <a:pt x="20142" y="103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19" name="í$1idê"/>
            <p:cNvSpPr/>
            <p:nvPr/>
          </p:nvSpPr>
          <p:spPr>
            <a:xfrm rot="10800000">
              <a:off x="1798174" y="5930947"/>
              <a:ext cx="127563" cy="43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9" h="16883" extrusionOk="0">
                  <a:moveTo>
                    <a:pt x="20937" y="1209"/>
                  </a:moveTo>
                  <a:cubicBezTo>
                    <a:pt x="21163" y="7076"/>
                    <a:pt x="1655" y="20676"/>
                    <a:pt x="72" y="15876"/>
                  </a:cubicBezTo>
                  <a:cubicBezTo>
                    <a:pt x="-437" y="14409"/>
                    <a:pt x="1655" y="10276"/>
                    <a:pt x="9175" y="4542"/>
                  </a:cubicBezTo>
                  <a:cubicBezTo>
                    <a:pt x="17148" y="-924"/>
                    <a:pt x="20880" y="-657"/>
                    <a:pt x="20937" y="120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20" name="íšḻide"/>
            <p:cNvSpPr/>
            <p:nvPr/>
          </p:nvSpPr>
          <p:spPr>
            <a:xfrm rot="10800000">
              <a:off x="1441315" y="6038966"/>
              <a:ext cx="105215" cy="30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16502" extrusionOk="0">
                  <a:moveTo>
                    <a:pt x="21351" y="1739"/>
                  </a:moveTo>
                  <a:cubicBezTo>
                    <a:pt x="21281" y="8385"/>
                    <a:pt x="1289" y="20754"/>
                    <a:pt x="30" y="15031"/>
                  </a:cubicBezTo>
                  <a:cubicBezTo>
                    <a:pt x="-249" y="13554"/>
                    <a:pt x="1289" y="9308"/>
                    <a:pt x="9677" y="3769"/>
                  </a:cubicBezTo>
                  <a:cubicBezTo>
                    <a:pt x="17296" y="-846"/>
                    <a:pt x="21351" y="-846"/>
                    <a:pt x="21351" y="173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21" name="ïṥ1ïďe"/>
            <p:cNvSpPr/>
            <p:nvPr/>
          </p:nvSpPr>
          <p:spPr>
            <a:xfrm rot="10800000">
              <a:off x="1082349" y="6123940"/>
              <a:ext cx="78990" cy="19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7" h="15511" extrusionOk="0">
                  <a:moveTo>
                    <a:pt x="21160" y="2416"/>
                  </a:moveTo>
                  <a:cubicBezTo>
                    <a:pt x="20698" y="9893"/>
                    <a:pt x="1036" y="20139"/>
                    <a:pt x="21" y="13216"/>
                  </a:cubicBezTo>
                  <a:cubicBezTo>
                    <a:pt x="-256" y="11277"/>
                    <a:pt x="2144" y="6846"/>
                    <a:pt x="9898" y="2416"/>
                  </a:cubicBezTo>
                  <a:cubicBezTo>
                    <a:pt x="17929" y="-1461"/>
                    <a:pt x="21344" y="-77"/>
                    <a:pt x="21160" y="241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22" name="ísļíḑê"/>
            <p:cNvSpPr/>
            <p:nvPr/>
          </p:nvSpPr>
          <p:spPr>
            <a:xfrm rot="10800000">
              <a:off x="723051" y="6180452"/>
              <a:ext cx="534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15110" extrusionOk="0">
                  <a:moveTo>
                    <a:pt x="21194" y="3527"/>
                  </a:moveTo>
                  <a:cubicBezTo>
                    <a:pt x="20511" y="11980"/>
                    <a:pt x="688" y="19962"/>
                    <a:pt x="5" y="11509"/>
                  </a:cubicBezTo>
                  <a:cubicBezTo>
                    <a:pt x="-132" y="9162"/>
                    <a:pt x="2329" y="4465"/>
                    <a:pt x="10121" y="1180"/>
                  </a:cubicBezTo>
                  <a:cubicBezTo>
                    <a:pt x="18597" y="-1638"/>
                    <a:pt x="21468" y="1180"/>
                    <a:pt x="21194" y="352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23" name="is1iďê"/>
            <p:cNvSpPr/>
            <p:nvPr/>
          </p:nvSpPr>
          <p:spPr>
            <a:xfrm rot="10800000">
              <a:off x="364141" y="6214598"/>
              <a:ext cx="28953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16448" extrusionOk="0">
                  <a:moveTo>
                    <a:pt x="21345" y="6650"/>
                  </a:moveTo>
                  <a:cubicBezTo>
                    <a:pt x="20330" y="16371"/>
                    <a:pt x="508" y="20688"/>
                    <a:pt x="0" y="10967"/>
                  </a:cubicBezTo>
                  <a:cubicBezTo>
                    <a:pt x="0" y="7727"/>
                    <a:pt x="2541" y="3410"/>
                    <a:pt x="10418" y="170"/>
                  </a:cubicBezTo>
                  <a:cubicBezTo>
                    <a:pt x="17788" y="-912"/>
                    <a:pt x="21600" y="3410"/>
                    <a:pt x="21345" y="665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24" name="iş1îďè"/>
            <p:cNvSpPr/>
            <p:nvPr/>
          </p:nvSpPr>
          <p:spPr>
            <a:xfrm rot="10800000">
              <a:off x="172" y="6226295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16212" y="0"/>
                  </a:lnTo>
                  <a:lnTo>
                    <a:pt x="21600" y="21600"/>
                  </a:lnTo>
                  <a:lnTo>
                    <a:pt x="10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25" name="iŝlïďé"/>
            <p:cNvSpPr/>
            <p:nvPr/>
          </p:nvSpPr>
          <p:spPr>
            <a:xfrm rot="10800000">
              <a:off x="6012315" y="471184"/>
              <a:ext cx="19051" cy="21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64" h="19580" extrusionOk="0">
                  <a:moveTo>
                    <a:pt x="11436" y="50"/>
                  </a:moveTo>
                  <a:cubicBezTo>
                    <a:pt x="19694" y="-876"/>
                    <a:pt x="21600" y="11467"/>
                    <a:pt x="13342" y="17330"/>
                  </a:cubicBezTo>
                  <a:cubicBezTo>
                    <a:pt x="8894" y="20724"/>
                    <a:pt x="2542" y="20415"/>
                    <a:pt x="636" y="15478"/>
                  </a:cubicBezTo>
                  <a:cubicBezTo>
                    <a:pt x="0" y="14245"/>
                    <a:pt x="0" y="13010"/>
                    <a:pt x="0" y="12084"/>
                  </a:cubicBezTo>
                  <a:cubicBezTo>
                    <a:pt x="1270" y="4370"/>
                    <a:pt x="7624" y="358"/>
                    <a:pt x="11436" y="5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26" name="iŝ1îḑê"/>
            <p:cNvSpPr/>
            <p:nvPr/>
          </p:nvSpPr>
          <p:spPr>
            <a:xfrm rot="10800000">
              <a:off x="5988063" y="805128"/>
              <a:ext cx="22047" cy="46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1" h="19836" extrusionOk="0">
                  <a:moveTo>
                    <a:pt x="12676" y="20"/>
                  </a:moveTo>
                  <a:cubicBezTo>
                    <a:pt x="21375" y="-567"/>
                    <a:pt x="21375" y="11629"/>
                    <a:pt x="12676" y="17653"/>
                  </a:cubicBezTo>
                  <a:cubicBezTo>
                    <a:pt x="7576" y="21033"/>
                    <a:pt x="2175" y="20445"/>
                    <a:pt x="375" y="16184"/>
                  </a:cubicBezTo>
                  <a:cubicBezTo>
                    <a:pt x="-225" y="14421"/>
                    <a:pt x="74" y="12657"/>
                    <a:pt x="74" y="11629"/>
                  </a:cubicBezTo>
                  <a:cubicBezTo>
                    <a:pt x="2175" y="4135"/>
                    <a:pt x="8775" y="314"/>
                    <a:pt x="12676" y="2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27" name="isľiḑé"/>
            <p:cNvSpPr/>
            <p:nvPr/>
          </p:nvSpPr>
          <p:spPr>
            <a:xfrm rot="10800000">
              <a:off x="5938060" y="1136713"/>
              <a:ext cx="34012" cy="68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45" h="19935" extrusionOk="0">
                  <a:moveTo>
                    <a:pt x="13116" y="9"/>
                  </a:moveTo>
                  <a:cubicBezTo>
                    <a:pt x="21380" y="-391"/>
                    <a:pt x="19878" y="12009"/>
                    <a:pt x="10862" y="17909"/>
                  </a:cubicBezTo>
                  <a:cubicBezTo>
                    <a:pt x="5791" y="21209"/>
                    <a:pt x="1095" y="20409"/>
                    <a:pt x="155" y="16009"/>
                  </a:cubicBezTo>
                  <a:cubicBezTo>
                    <a:pt x="-220" y="14209"/>
                    <a:pt x="155" y="12509"/>
                    <a:pt x="532" y="11409"/>
                  </a:cubicBezTo>
                  <a:cubicBezTo>
                    <a:pt x="2973" y="3809"/>
                    <a:pt x="9359" y="209"/>
                    <a:pt x="13116" y="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28" name="ïşļídê"/>
            <p:cNvSpPr/>
            <p:nvPr/>
          </p:nvSpPr>
          <p:spPr>
            <a:xfrm rot="10800000">
              <a:off x="5868323" y="1464171"/>
              <a:ext cx="46671" cy="89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90" h="20108" extrusionOk="0">
                  <a:moveTo>
                    <a:pt x="13922" y="1"/>
                  </a:moveTo>
                  <a:cubicBezTo>
                    <a:pt x="21482" y="-153"/>
                    <a:pt x="18647" y="12576"/>
                    <a:pt x="9872" y="18207"/>
                  </a:cubicBezTo>
                  <a:cubicBezTo>
                    <a:pt x="4742" y="21447"/>
                    <a:pt x="422" y="20444"/>
                    <a:pt x="17" y="15970"/>
                  </a:cubicBezTo>
                  <a:cubicBezTo>
                    <a:pt x="-118" y="14195"/>
                    <a:pt x="557" y="12421"/>
                    <a:pt x="827" y="11341"/>
                  </a:cubicBezTo>
                  <a:cubicBezTo>
                    <a:pt x="4202" y="3704"/>
                    <a:pt x="10547" y="78"/>
                    <a:pt x="1392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29" name="îśḻïde"/>
            <p:cNvSpPr/>
            <p:nvPr/>
          </p:nvSpPr>
          <p:spPr>
            <a:xfrm rot="10800000">
              <a:off x="5776653" y="1785129"/>
              <a:ext cx="62266" cy="11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92" h="20404" extrusionOk="0">
                  <a:moveTo>
                    <a:pt x="14362" y="0"/>
                  </a:moveTo>
                  <a:cubicBezTo>
                    <a:pt x="21429" y="63"/>
                    <a:pt x="17447" y="12960"/>
                    <a:pt x="8688" y="18595"/>
                  </a:cubicBezTo>
                  <a:cubicBezTo>
                    <a:pt x="4010" y="21600"/>
                    <a:pt x="327" y="20786"/>
                    <a:pt x="28" y="16717"/>
                  </a:cubicBezTo>
                  <a:cubicBezTo>
                    <a:pt x="-171" y="14588"/>
                    <a:pt x="725" y="12459"/>
                    <a:pt x="1223" y="11207"/>
                  </a:cubicBezTo>
                  <a:cubicBezTo>
                    <a:pt x="5104" y="3443"/>
                    <a:pt x="11276" y="0"/>
                    <a:pt x="143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30" name="ï$ļïďe"/>
            <p:cNvSpPr/>
            <p:nvPr/>
          </p:nvSpPr>
          <p:spPr>
            <a:xfrm rot="10800000">
              <a:off x="5666144" y="2102559"/>
              <a:ext cx="76600" cy="129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40" h="20176" extrusionOk="0">
                  <a:moveTo>
                    <a:pt x="14433" y="5"/>
                  </a:moveTo>
                  <a:cubicBezTo>
                    <a:pt x="21061" y="328"/>
                    <a:pt x="15447" y="14244"/>
                    <a:pt x="6713" y="19026"/>
                  </a:cubicBezTo>
                  <a:cubicBezTo>
                    <a:pt x="2346" y="21444"/>
                    <a:pt x="-539" y="19940"/>
                    <a:pt x="85" y="15534"/>
                  </a:cubicBezTo>
                  <a:cubicBezTo>
                    <a:pt x="397" y="13653"/>
                    <a:pt x="1176" y="11826"/>
                    <a:pt x="1722" y="10805"/>
                  </a:cubicBezTo>
                  <a:cubicBezTo>
                    <a:pt x="5777" y="3122"/>
                    <a:pt x="11626" y="-156"/>
                    <a:pt x="14433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31" name="ïṣliḍê"/>
            <p:cNvSpPr/>
            <p:nvPr/>
          </p:nvSpPr>
          <p:spPr>
            <a:xfrm rot="10800000">
              <a:off x="5535300" y="2411316"/>
              <a:ext cx="95166" cy="148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97" h="20085" extrusionOk="0">
                  <a:moveTo>
                    <a:pt x="14824" y="17"/>
                  </a:moveTo>
                  <a:cubicBezTo>
                    <a:pt x="20862" y="622"/>
                    <a:pt x="14450" y="14495"/>
                    <a:pt x="5985" y="19057"/>
                  </a:cubicBezTo>
                  <a:cubicBezTo>
                    <a:pt x="1752" y="21338"/>
                    <a:pt x="-738" y="19709"/>
                    <a:pt x="196" y="15286"/>
                  </a:cubicBezTo>
                  <a:cubicBezTo>
                    <a:pt x="569" y="13378"/>
                    <a:pt x="1503" y="11609"/>
                    <a:pt x="2063" y="10538"/>
                  </a:cubicBezTo>
                  <a:cubicBezTo>
                    <a:pt x="6669" y="2810"/>
                    <a:pt x="12272" y="-262"/>
                    <a:pt x="14824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32" name="îṩľiďê"/>
            <p:cNvSpPr/>
            <p:nvPr/>
          </p:nvSpPr>
          <p:spPr>
            <a:xfrm rot="10800000">
              <a:off x="5385744" y="2714615"/>
              <a:ext cx="113369" cy="164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29" h="20024" extrusionOk="0">
                  <a:moveTo>
                    <a:pt x="15189" y="32"/>
                  </a:moveTo>
                  <a:cubicBezTo>
                    <a:pt x="20706" y="911"/>
                    <a:pt x="13523" y="14850"/>
                    <a:pt x="5352" y="19120"/>
                  </a:cubicBezTo>
                  <a:cubicBezTo>
                    <a:pt x="1240" y="21255"/>
                    <a:pt x="-894" y="19497"/>
                    <a:pt x="355" y="15018"/>
                  </a:cubicBezTo>
                  <a:cubicBezTo>
                    <a:pt x="928" y="13092"/>
                    <a:pt x="1917" y="11292"/>
                    <a:pt x="2541" y="10246"/>
                  </a:cubicBezTo>
                  <a:cubicBezTo>
                    <a:pt x="7382" y="2585"/>
                    <a:pt x="12847" y="-345"/>
                    <a:pt x="15189" y="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33" name="îslîḓê"/>
            <p:cNvSpPr/>
            <p:nvPr/>
          </p:nvSpPr>
          <p:spPr>
            <a:xfrm rot="10800000">
              <a:off x="5217597" y="3009062"/>
              <a:ext cx="133666" cy="179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53" h="20074" extrusionOk="0">
                  <a:moveTo>
                    <a:pt x="15769" y="58"/>
                  </a:moveTo>
                  <a:cubicBezTo>
                    <a:pt x="20822" y="1249"/>
                    <a:pt x="12862" y="15239"/>
                    <a:pt x="4857" y="19275"/>
                  </a:cubicBezTo>
                  <a:cubicBezTo>
                    <a:pt x="1145" y="21158"/>
                    <a:pt x="-778" y="19621"/>
                    <a:pt x="295" y="15662"/>
                  </a:cubicBezTo>
                  <a:cubicBezTo>
                    <a:pt x="921" y="13356"/>
                    <a:pt x="2263" y="11242"/>
                    <a:pt x="3068" y="9974"/>
                  </a:cubicBezTo>
                  <a:cubicBezTo>
                    <a:pt x="8300" y="2287"/>
                    <a:pt x="13667" y="-442"/>
                    <a:pt x="15769" y="5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34" name="ïṧḷídé"/>
            <p:cNvSpPr/>
            <p:nvPr/>
          </p:nvSpPr>
          <p:spPr>
            <a:xfrm rot="10800000">
              <a:off x="5031031" y="3295577"/>
              <a:ext cx="155443" cy="193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37" h="20009" extrusionOk="0">
                  <a:moveTo>
                    <a:pt x="16160" y="85"/>
                  </a:moveTo>
                  <a:cubicBezTo>
                    <a:pt x="20720" y="1549"/>
                    <a:pt x="12180" y="15580"/>
                    <a:pt x="4414" y="19293"/>
                  </a:cubicBezTo>
                  <a:cubicBezTo>
                    <a:pt x="743" y="21078"/>
                    <a:pt x="-880" y="19436"/>
                    <a:pt x="472" y="15366"/>
                  </a:cubicBezTo>
                  <a:cubicBezTo>
                    <a:pt x="1245" y="13045"/>
                    <a:pt x="2636" y="10939"/>
                    <a:pt x="3486" y="9689"/>
                  </a:cubicBezTo>
                  <a:cubicBezTo>
                    <a:pt x="9012" y="2049"/>
                    <a:pt x="14228" y="-522"/>
                    <a:pt x="16160" y="8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35" name="îSļïḓè"/>
            <p:cNvSpPr/>
            <p:nvPr/>
          </p:nvSpPr>
          <p:spPr>
            <a:xfrm rot="10800000">
              <a:off x="4827340" y="3572787"/>
              <a:ext cx="177375" cy="203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78" h="20106" extrusionOk="0">
                  <a:moveTo>
                    <a:pt x="16321" y="130"/>
                  </a:moveTo>
                  <a:cubicBezTo>
                    <a:pt x="20675" y="2038"/>
                    <a:pt x="10651" y="17097"/>
                    <a:pt x="3260" y="19789"/>
                  </a:cubicBezTo>
                  <a:cubicBezTo>
                    <a:pt x="-14" y="20981"/>
                    <a:pt x="-925" y="18733"/>
                    <a:pt x="999" y="14372"/>
                  </a:cubicBezTo>
                  <a:cubicBezTo>
                    <a:pt x="1910" y="12327"/>
                    <a:pt x="3125" y="10522"/>
                    <a:pt x="3868" y="9466"/>
                  </a:cubicBezTo>
                  <a:cubicBezTo>
                    <a:pt x="9605" y="1766"/>
                    <a:pt x="14600" y="-619"/>
                    <a:pt x="16321" y="13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36" name="íṡlíde"/>
            <p:cNvSpPr/>
            <p:nvPr/>
          </p:nvSpPr>
          <p:spPr>
            <a:xfrm rot="10800000">
              <a:off x="4607393" y="3841049"/>
              <a:ext cx="199379" cy="210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08" h="20091" extrusionOk="0">
                  <a:moveTo>
                    <a:pt x="16762" y="185"/>
                  </a:moveTo>
                  <a:cubicBezTo>
                    <a:pt x="20686" y="2391"/>
                    <a:pt x="10099" y="17472"/>
                    <a:pt x="2950" y="19842"/>
                  </a:cubicBezTo>
                  <a:cubicBezTo>
                    <a:pt x="-214" y="20896"/>
                    <a:pt x="-914" y="18525"/>
                    <a:pt x="1246" y="14080"/>
                  </a:cubicBezTo>
                  <a:cubicBezTo>
                    <a:pt x="2250" y="12006"/>
                    <a:pt x="3558" y="10228"/>
                    <a:pt x="4349" y="9174"/>
                  </a:cubicBezTo>
                  <a:cubicBezTo>
                    <a:pt x="10312" y="1502"/>
                    <a:pt x="15180" y="-704"/>
                    <a:pt x="16762" y="18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37" name="íšļîḑé"/>
            <p:cNvSpPr/>
            <p:nvPr/>
          </p:nvSpPr>
          <p:spPr>
            <a:xfrm rot="10800000">
              <a:off x="4373147" y="4100378"/>
              <a:ext cx="218369" cy="211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76" h="20079" extrusionOk="0">
                  <a:moveTo>
                    <a:pt x="17203" y="259"/>
                  </a:moveTo>
                  <a:cubicBezTo>
                    <a:pt x="20728" y="2848"/>
                    <a:pt x="9590" y="17893"/>
                    <a:pt x="2681" y="19892"/>
                  </a:cubicBezTo>
                  <a:cubicBezTo>
                    <a:pt x="-393" y="20810"/>
                    <a:pt x="-872" y="18286"/>
                    <a:pt x="1497" y="13796"/>
                  </a:cubicBezTo>
                  <a:cubicBezTo>
                    <a:pt x="2596" y="11698"/>
                    <a:pt x="3978" y="9928"/>
                    <a:pt x="4796" y="8846"/>
                  </a:cubicBezTo>
                  <a:cubicBezTo>
                    <a:pt x="11056" y="1209"/>
                    <a:pt x="15821" y="-790"/>
                    <a:pt x="17203" y="25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38" name="íṡliḍê"/>
            <p:cNvSpPr/>
            <p:nvPr/>
          </p:nvSpPr>
          <p:spPr>
            <a:xfrm rot="10800000">
              <a:off x="4127713" y="4352285"/>
              <a:ext cx="228094" cy="202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01" h="20481" extrusionOk="0">
                  <a:moveTo>
                    <a:pt x="17377" y="332"/>
                  </a:moveTo>
                  <a:cubicBezTo>
                    <a:pt x="20621" y="3473"/>
                    <a:pt x="7969" y="19839"/>
                    <a:pt x="1806" y="20467"/>
                  </a:cubicBezTo>
                  <a:cubicBezTo>
                    <a:pt x="-979" y="20746"/>
                    <a:pt x="-492" y="17012"/>
                    <a:pt x="2914" y="11778"/>
                  </a:cubicBezTo>
                  <a:cubicBezTo>
                    <a:pt x="3725" y="10557"/>
                    <a:pt x="4536" y="9510"/>
                    <a:pt x="5158" y="8672"/>
                  </a:cubicBezTo>
                  <a:cubicBezTo>
                    <a:pt x="11538" y="960"/>
                    <a:pt x="16160" y="-854"/>
                    <a:pt x="17377" y="3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39" name="ïṩľïďe"/>
            <p:cNvSpPr/>
            <p:nvPr/>
          </p:nvSpPr>
          <p:spPr>
            <a:xfrm rot="10800000">
              <a:off x="3873036" y="4595615"/>
              <a:ext cx="226142" cy="183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87" h="20604" extrusionOk="0">
                  <a:moveTo>
                    <a:pt x="17683" y="435"/>
                  </a:moveTo>
                  <a:cubicBezTo>
                    <a:pt x="20548" y="3996"/>
                    <a:pt x="7461" y="20409"/>
                    <a:pt x="1593" y="20603"/>
                  </a:cubicBezTo>
                  <a:cubicBezTo>
                    <a:pt x="-1052" y="20680"/>
                    <a:pt x="-336" y="16770"/>
                    <a:pt x="3246" y="11467"/>
                  </a:cubicBezTo>
                  <a:cubicBezTo>
                    <a:pt x="4100" y="10228"/>
                    <a:pt x="5009" y="9067"/>
                    <a:pt x="5588" y="8332"/>
                  </a:cubicBezTo>
                  <a:cubicBezTo>
                    <a:pt x="12117" y="667"/>
                    <a:pt x="16581" y="-920"/>
                    <a:pt x="17683" y="43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40" name="íṥľîḍè"/>
            <p:cNvSpPr/>
            <p:nvPr/>
          </p:nvSpPr>
          <p:spPr>
            <a:xfrm rot="10800000">
              <a:off x="3607192" y="4827075"/>
              <a:ext cx="218209" cy="160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17" h="20355" extrusionOk="0">
                  <a:moveTo>
                    <a:pt x="18015" y="540"/>
                  </a:moveTo>
                  <a:cubicBezTo>
                    <a:pt x="20502" y="4511"/>
                    <a:pt x="6969" y="20656"/>
                    <a:pt x="1389" y="20351"/>
                  </a:cubicBezTo>
                  <a:cubicBezTo>
                    <a:pt x="-1098" y="20220"/>
                    <a:pt x="-173" y="16162"/>
                    <a:pt x="3586" y="10925"/>
                  </a:cubicBezTo>
                  <a:cubicBezTo>
                    <a:pt x="4454" y="9703"/>
                    <a:pt x="5292" y="8700"/>
                    <a:pt x="6015" y="7827"/>
                  </a:cubicBezTo>
                  <a:cubicBezTo>
                    <a:pt x="12724" y="365"/>
                    <a:pt x="17061" y="-944"/>
                    <a:pt x="18015" y="54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41" name="íšḷiďé"/>
            <p:cNvSpPr/>
            <p:nvPr/>
          </p:nvSpPr>
          <p:spPr>
            <a:xfrm rot="10800000">
              <a:off x="3328285" y="5043209"/>
              <a:ext cx="207651" cy="138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48" h="19843" extrusionOk="0">
                  <a:moveTo>
                    <a:pt x="18329" y="677"/>
                  </a:moveTo>
                  <a:cubicBezTo>
                    <a:pt x="20452" y="5065"/>
                    <a:pt x="6544" y="20649"/>
                    <a:pt x="1221" y="19811"/>
                  </a:cubicBezTo>
                  <a:cubicBezTo>
                    <a:pt x="-1148" y="19465"/>
                    <a:pt x="21" y="15323"/>
                    <a:pt x="3929" y="10243"/>
                  </a:cubicBezTo>
                  <a:cubicBezTo>
                    <a:pt x="4852" y="9060"/>
                    <a:pt x="5775" y="8024"/>
                    <a:pt x="6452" y="7235"/>
                  </a:cubicBezTo>
                  <a:cubicBezTo>
                    <a:pt x="13314" y="35"/>
                    <a:pt x="17529" y="-951"/>
                    <a:pt x="18329" y="67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42" name="î$1íḋê"/>
            <p:cNvSpPr/>
            <p:nvPr/>
          </p:nvSpPr>
          <p:spPr>
            <a:xfrm rot="10800000">
              <a:off x="3037879" y="5243474"/>
              <a:ext cx="193326" cy="116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53" h="19482" extrusionOk="0">
                  <a:moveTo>
                    <a:pt x="18713" y="861"/>
                  </a:moveTo>
                  <a:cubicBezTo>
                    <a:pt x="20426" y="5411"/>
                    <a:pt x="5914" y="20675"/>
                    <a:pt x="1077" y="19408"/>
                  </a:cubicBezTo>
                  <a:cubicBezTo>
                    <a:pt x="-1174" y="18832"/>
                    <a:pt x="203" y="14570"/>
                    <a:pt x="4268" y="9558"/>
                  </a:cubicBezTo>
                  <a:cubicBezTo>
                    <a:pt x="5242" y="8406"/>
                    <a:pt x="6116" y="7427"/>
                    <a:pt x="6888" y="6621"/>
                  </a:cubicBezTo>
                  <a:cubicBezTo>
                    <a:pt x="13943" y="-349"/>
                    <a:pt x="18041" y="-925"/>
                    <a:pt x="18713" y="86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43" name="í$liďê"/>
            <p:cNvSpPr/>
            <p:nvPr/>
          </p:nvSpPr>
          <p:spPr>
            <a:xfrm rot="10800000">
              <a:off x="2734893" y="5426086"/>
              <a:ext cx="177416" cy="96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15" h="18173" extrusionOk="0">
                  <a:moveTo>
                    <a:pt x="19013" y="1038"/>
                  </a:moveTo>
                  <a:cubicBezTo>
                    <a:pt x="20535" y="6227"/>
                    <a:pt x="4465" y="20757"/>
                    <a:pt x="568" y="17773"/>
                  </a:cubicBezTo>
                  <a:cubicBezTo>
                    <a:pt x="-1065" y="16541"/>
                    <a:pt x="717" y="11871"/>
                    <a:pt x="7286" y="5708"/>
                  </a:cubicBezTo>
                  <a:cubicBezTo>
                    <a:pt x="14485" y="-648"/>
                    <a:pt x="18494" y="-843"/>
                    <a:pt x="19013" y="10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44" name="iṩļîďè"/>
            <p:cNvSpPr/>
            <p:nvPr/>
          </p:nvSpPr>
          <p:spPr>
            <a:xfrm rot="10800000">
              <a:off x="2419121" y="5591285"/>
              <a:ext cx="160731" cy="77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7" h="17677" extrusionOk="0">
                  <a:moveTo>
                    <a:pt x="19397" y="1274"/>
                  </a:moveTo>
                  <a:cubicBezTo>
                    <a:pt x="20565" y="6987"/>
                    <a:pt x="4094" y="20683"/>
                    <a:pt x="466" y="17083"/>
                  </a:cubicBezTo>
                  <a:cubicBezTo>
                    <a:pt x="-1035" y="15596"/>
                    <a:pt x="1008" y="10822"/>
                    <a:pt x="7763" y="5031"/>
                  </a:cubicBezTo>
                  <a:cubicBezTo>
                    <a:pt x="15102" y="-917"/>
                    <a:pt x="18980" y="-761"/>
                    <a:pt x="19397" y="127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45" name="ïṥľiďé"/>
            <p:cNvSpPr/>
            <p:nvPr/>
          </p:nvSpPr>
          <p:spPr>
            <a:xfrm rot="10800000">
              <a:off x="2092528" y="5737644"/>
              <a:ext cx="142124" cy="60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8" h="17112" extrusionOk="0">
                  <a:moveTo>
                    <a:pt x="19823" y="1573"/>
                  </a:moveTo>
                  <a:cubicBezTo>
                    <a:pt x="20593" y="7411"/>
                    <a:pt x="3467" y="20351"/>
                    <a:pt x="388" y="16362"/>
                  </a:cubicBezTo>
                  <a:cubicBezTo>
                    <a:pt x="-1007" y="14611"/>
                    <a:pt x="1302" y="9745"/>
                    <a:pt x="8278" y="4297"/>
                  </a:cubicBezTo>
                  <a:cubicBezTo>
                    <a:pt x="15782" y="-1249"/>
                    <a:pt x="19535" y="-568"/>
                    <a:pt x="19823" y="157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46" name="îṥľíḍé"/>
            <p:cNvSpPr/>
            <p:nvPr/>
          </p:nvSpPr>
          <p:spPr>
            <a:xfrm rot="10800000">
              <a:off x="1754398" y="5863706"/>
              <a:ext cx="122682" cy="45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16545" extrusionOk="0">
                  <a:moveTo>
                    <a:pt x="20291" y="2052"/>
                  </a:moveTo>
                  <a:cubicBezTo>
                    <a:pt x="20690" y="8383"/>
                    <a:pt x="3136" y="20176"/>
                    <a:pt x="287" y="15459"/>
                  </a:cubicBezTo>
                  <a:cubicBezTo>
                    <a:pt x="-910" y="13349"/>
                    <a:pt x="1598" y="8507"/>
                    <a:pt x="8665" y="3542"/>
                  </a:cubicBezTo>
                  <a:cubicBezTo>
                    <a:pt x="16416" y="-1424"/>
                    <a:pt x="20120" y="-431"/>
                    <a:pt x="20291" y="205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47" name="îśľîḑe"/>
            <p:cNvSpPr/>
            <p:nvPr/>
          </p:nvSpPr>
          <p:spPr>
            <a:xfrm rot="10800000">
              <a:off x="1406867" y="5969260"/>
              <a:ext cx="99496" cy="32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6" h="15957" extrusionOk="0">
                  <a:moveTo>
                    <a:pt x="20796" y="2674"/>
                  </a:moveTo>
                  <a:cubicBezTo>
                    <a:pt x="20868" y="9539"/>
                    <a:pt x="2796" y="19920"/>
                    <a:pt x="204" y="14395"/>
                  </a:cubicBezTo>
                  <a:cubicBezTo>
                    <a:pt x="-732" y="12385"/>
                    <a:pt x="1428" y="7362"/>
                    <a:pt x="9276" y="2674"/>
                  </a:cubicBezTo>
                  <a:cubicBezTo>
                    <a:pt x="17124" y="-1680"/>
                    <a:pt x="20724" y="-6"/>
                    <a:pt x="20796" y="267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48" name="ïṣlíḍê"/>
            <p:cNvSpPr/>
            <p:nvPr/>
          </p:nvSpPr>
          <p:spPr>
            <a:xfrm rot="10800000">
              <a:off x="1055156" y="6052170"/>
              <a:ext cx="77063" cy="22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15589" extrusionOk="0">
                  <a:moveTo>
                    <a:pt x="20826" y="3541"/>
                  </a:moveTo>
                  <a:cubicBezTo>
                    <a:pt x="20547" y="11307"/>
                    <a:pt x="2392" y="19802"/>
                    <a:pt x="157" y="13249"/>
                  </a:cubicBezTo>
                  <a:cubicBezTo>
                    <a:pt x="-681" y="10822"/>
                    <a:pt x="1740" y="5482"/>
                    <a:pt x="9560" y="1600"/>
                  </a:cubicBezTo>
                  <a:cubicBezTo>
                    <a:pt x="17381" y="-1798"/>
                    <a:pt x="20919" y="871"/>
                    <a:pt x="20826" y="3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49" name="ïśḷîḑê"/>
            <p:cNvSpPr/>
            <p:nvPr/>
          </p:nvSpPr>
          <p:spPr>
            <a:xfrm rot="10800000">
              <a:off x="705859" y="6108625"/>
              <a:ext cx="5027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9" h="15537" extrusionOk="0">
                  <a:moveTo>
                    <a:pt x="20734" y="4876"/>
                  </a:moveTo>
                  <a:cubicBezTo>
                    <a:pt x="20166" y="13436"/>
                    <a:pt x="2118" y="19956"/>
                    <a:pt x="129" y="11805"/>
                  </a:cubicBezTo>
                  <a:cubicBezTo>
                    <a:pt x="-724" y="8545"/>
                    <a:pt x="2686" y="3245"/>
                    <a:pt x="9791" y="802"/>
                  </a:cubicBezTo>
                  <a:cubicBezTo>
                    <a:pt x="18034" y="-1644"/>
                    <a:pt x="20876" y="2024"/>
                    <a:pt x="20734" y="487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50" name="ïṥḻîdè"/>
            <p:cNvSpPr/>
            <p:nvPr/>
          </p:nvSpPr>
          <p:spPr>
            <a:xfrm rot="10800000">
              <a:off x="356208" y="6141508"/>
              <a:ext cx="2596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0" h="16363" extrusionOk="0">
                  <a:moveTo>
                    <a:pt x="20849" y="6708"/>
                  </a:moveTo>
                  <a:cubicBezTo>
                    <a:pt x="20018" y="16607"/>
                    <a:pt x="1741" y="20208"/>
                    <a:pt x="79" y="11207"/>
                  </a:cubicBezTo>
                  <a:cubicBezTo>
                    <a:pt x="-474" y="8507"/>
                    <a:pt x="1741" y="2209"/>
                    <a:pt x="10049" y="411"/>
                  </a:cubicBezTo>
                  <a:cubicBezTo>
                    <a:pt x="18634" y="-1392"/>
                    <a:pt x="21126" y="3111"/>
                    <a:pt x="20849" y="670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51" name="iṡľíḓê"/>
            <p:cNvSpPr/>
            <p:nvPr/>
          </p:nvSpPr>
          <p:spPr>
            <a:xfrm rot="10800000">
              <a:off x="0" y="6153267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4" y="21600"/>
                  </a:moveTo>
                  <a:lnTo>
                    <a:pt x="0" y="21600"/>
                  </a:lnTo>
                  <a:lnTo>
                    <a:pt x="12964" y="0"/>
                  </a:lnTo>
                  <a:lnTo>
                    <a:pt x="21600" y="21600"/>
                  </a:lnTo>
                  <a:lnTo>
                    <a:pt x="12964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52" name="îşḷíḍé"/>
            <p:cNvSpPr/>
            <p:nvPr/>
          </p:nvSpPr>
          <p:spPr>
            <a:xfrm rot="10800000">
              <a:off x="5838596" y="541333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000"/>
                  </a:moveTo>
                  <a:lnTo>
                    <a:pt x="9970" y="21600"/>
                  </a:lnTo>
                  <a:lnTo>
                    <a:pt x="0" y="13051"/>
                  </a:lnTo>
                  <a:lnTo>
                    <a:pt x="11630" y="0"/>
                  </a:lnTo>
                  <a:lnTo>
                    <a:pt x="21600" y="90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53" name="íṩḻíḓè"/>
            <p:cNvSpPr/>
            <p:nvPr/>
          </p:nvSpPr>
          <p:spPr>
            <a:xfrm rot="10800000">
              <a:off x="5814790" y="866482"/>
              <a:ext cx="22806" cy="41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5" h="19343" extrusionOk="0">
                  <a:moveTo>
                    <a:pt x="12224" y="24"/>
                  </a:moveTo>
                  <a:cubicBezTo>
                    <a:pt x="21152" y="-616"/>
                    <a:pt x="21440" y="11544"/>
                    <a:pt x="12512" y="17304"/>
                  </a:cubicBezTo>
                  <a:cubicBezTo>
                    <a:pt x="6752" y="20984"/>
                    <a:pt x="992" y="19544"/>
                    <a:pt x="128" y="14104"/>
                  </a:cubicBezTo>
                  <a:cubicBezTo>
                    <a:pt x="-160" y="13144"/>
                    <a:pt x="128" y="12184"/>
                    <a:pt x="128" y="11384"/>
                  </a:cubicBezTo>
                  <a:cubicBezTo>
                    <a:pt x="2145" y="3865"/>
                    <a:pt x="8481" y="185"/>
                    <a:pt x="12224" y="2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54" name="iṥ1îḍé"/>
            <p:cNvSpPr/>
            <p:nvPr/>
          </p:nvSpPr>
          <p:spPr>
            <a:xfrm rot="10800000">
              <a:off x="5765951" y="1188511"/>
              <a:ext cx="35667" cy="62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53" h="19553" extrusionOk="0">
                  <a:moveTo>
                    <a:pt x="12997" y="6"/>
                  </a:moveTo>
                  <a:cubicBezTo>
                    <a:pt x="21600" y="-316"/>
                    <a:pt x="20685" y="11827"/>
                    <a:pt x="11533" y="17631"/>
                  </a:cubicBezTo>
                  <a:cubicBezTo>
                    <a:pt x="5675" y="21284"/>
                    <a:pt x="183" y="19565"/>
                    <a:pt x="0" y="13869"/>
                  </a:cubicBezTo>
                  <a:cubicBezTo>
                    <a:pt x="0" y="12902"/>
                    <a:pt x="183" y="11935"/>
                    <a:pt x="366" y="10967"/>
                  </a:cubicBezTo>
                  <a:cubicBezTo>
                    <a:pt x="2746" y="3660"/>
                    <a:pt x="9152" y="114"/>
                    <a:pt x="12997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55" name="ïšḻíḑê"/>
            <p:cNvSpPr/>
            <p:nvPr/>
          </p:nvSpPr>
          <p:spPr>
            <a:xfrm rot="10800000">
              <a:off x="5697133" y="1507418"/>
              <a:ext cx="48335" cy="81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81" h="19922" extrusionOk="0">
                  <a:moveTo>
                    <a:pt x="13434" y="0"/>
                  </a:moveTo>
                  <a:cubicBezTo>
                    <a:pt x="21600" y="-84"/>
                    <a:pt x="19361" y="12488"/>
                    <a:pt x="10273" y="18141"/>
                  </a:cubicBezTo>
                  <a:cubicBezTo>
                    <a:pt x="4873" y="21516"/>
                    <a:pt x="132" y="19913"/>
                    <a:pt x="0" y="14850"/>
                  </a:cubicBezTo>
                  <a:cubicBezTo>
                    <a:pt x="0" y="13331"/>
                    <a:pt x="263" y="12235"/>
                    <a:pt x="658" y="11053"/>
                  </a:cubicBezTo>
                  <a:cubicBezTo>
                    <a:pt x="3556" y="3460"/>
                    <a:pt x="9746" y="0"/>
                    <a:pt x="1343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56" name="ï$liḍe"/>
            <p:cNvSpPr/>
            <p:nvPr/>
          </p:nvSpPr>
          <p:spPr>
            <a:xfrm rot="10800000">
              <a:off x="5608048" y="1819158"/>
              <a:ext cx="64138" cy="103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54" h="19884" extrusionOk="0">
                  <a:moveTo>
                    <a:pt x="13814" y="4"/>
                  </a:moveTo>
                  <a:cubicBezTo>
                    <a:pt x="21239" y="270"/>
                    <a:pt x="18057" y="12898"/>
                    <a:pt x="9185" y="18215"/>
                  </a:cubicBezTo>
                  <a:cubicBezTo>
                    <a:pt x="3785" y="21471"/>
                    <a:pt x="-361" y="19810"/>
                    <a:pt x="24" y="14559"/>
                  </a:cubicBezTo>
                  <a:cubicBezTo>
                    <a:pt x="121" y="13030"/>
                    <a:pt x="507" y="11967"/>
                    <a:pt x="989" y="10771"/>
                  </a:cubicBezTo>
                  <a:cubicBezTo>
                    <a:pt x="4364" y="3128"/>
                    <a:pt x="10535" y="-129"/>
                    <a:pt x="13814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57" name="ïṩḻíďé"/>
            <p:cNvSpPr/>
            <p:nvPr/>
          </p:nvSpPr>
          <p:spPr>
            <a:xfrm rot="10800000">
              <a:off x="5500143" y="2126321"/>
              <a:ext cx="79824" cy="12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01" h="19789" extrusionOk="0">
                  <a:moveTo>
                    <a:pt x="14089" y="12"/>
                  </a:moveTo>
                  <a:cubicBezTo>
                    <a:pt x="20886" y="571"/>
                    <a:pt x="16808" y="13218"/>
                    <a:pt x="8198" y="18310"/>
                  </a:cubicBezTo>
                  <a:cubicBezTo>
                    <a:pt x="2986" y="21388"/>
                    <a:pt x="-714" y="19485"/>
                    <a:pt x="117" y="14225"/>
                  </a:cubicBezTo>
                  <a:cubicBezTo>
                    <a:pt x="343" y="12659"/>
                    <a:pt x="797" y="11539"/>
                    <a:pt x="1325" y="10364"/>
                  </a:cubicBezTo>
                  <a:cubicBezTo>
                    <a:pt x="5177" y="2810"/>
                    <a:pt x="11068" y="-212"/>
                    <a:pt x="14089" y="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58" name="ïṡḻiḍe"/>
            <p:cNvSpPr/>
            <p:nvPr/>
          </p:nvSpPr>
          <p:spPr>
            <a:xfrm rot="10800000">
              <a:off x="5374098" y="2428290"/>
              <a:ext cx="95206" cy="137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04" h="19653" extrusionOk="0">
                  <a:moveTo>
                    <a:pt x="14397" y="36"/>
                  </a:moveTo>
                  <a:cubicBezTo>
                    <a:pt x="20622" y="874"/>
                    <a:pt x="15704" y="13548"/>
                    <a:pt x="7363" y="18331"/>
                  </a:cubicBezTo>
                  <a:cubicBezTo>
                    <a:pt x="2259" y="21241"/>
                    <a:pt x="-978" y="19170"/>
                    <a:pt x="267" y="13844"/>
                  </a:cubicBezTo>
                  <a:cubicBezTo>
                    <a:pt x="578" y="12315"/>
                    <a:pt x="1138" y="11181"/>
                    <a:pt x="1761" y="10047"/>
                  </a:cubicBezTo>
                  <a:cubicBezTo>
                    <a:pt x="5932" y="2501"/>
                    <a:pt x="11658" y="-359"/>
                    <a:pt x="14397" y="3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59" name="iṩḷíḍé"/>
            <p:cNvSpPr/>
            <p:nvPr/>
          </p:nvSpPr>
          <p:spPr>
            <a:xfrm rot="10800000">
              <a:off x="5229035" y="2722286"/>
              <a:ext cx="113423" cy="153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46" h="19731" extrusionOk="0">
                  <a:moveTo>
                    <a:pt x="15017" y="64"/>
                  </a:moveTo>
                  <a:cubicBezTo>
                    <a:pt x="20760" y="1259"/>
                    <a:pt x="15070" y="14051"/>
                    <a:pt x="6799" y="18566"/>
                  </a:cubicBezTo>
                  <a:cubicBezTo>
                    <a:pt x="2110" y="21133"/>
                    <a:pt x="-840" y="19318"/>
                    <a:pt x="214" y="14494"/>
                  </a:cubicBezTo>
                  <a:cubicBezTo>
                    <a:pt x="635" y="12546"/>
                    <a:pt x="1583" y="10776"/>
                    <a:pt x="2163" y="9758"/>
                  </a:cubicBezTo>
                  <a:cubicBezTo>
                    <a:pt x="6746" y="2233"/>
                    <a:pt x="12489" y="-467"/>
                    <a:pt x="15017" y="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60" name="íṥ1ïḑê"/>
            <p:cNvSpPr/>
            <p:nvPr/>
          </p:nvSpPr>
          <p:spPr>
            <a:xfrm rot="10800000">
              <a:off x="5066133" y="3008580"/>
              <a:ext cx="132302" cy="167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31" h="19757" extrusionOk="0">
                  <a:moveTo>
                    <a:pt x="15030" y="101"/>
                  </a:moveTo>
                  <a:cubicBezTo>
                    <a:pt x="20452" y="1687"/>
                    <a:pt x="13355" y="15518"/>
                    <a:pt x="5288" y="19098"/>
                  </a:cubicBezTo>
                  <a:cubicBezTo>
                    <a:pt x="880" y="21050"/>
                    <a:pt x="-1148" y="18528"/>
                    <a:pt x="659" y="13362"/>
                  </a:cubicBezTo>
                  <a:cubicBezTo>
                    <a:pt x="1232" y="11775"/>
                    <a:pt x="1850" y="10637"/>
                    <a:pt x="2555" y="9457"/>
                  </a:cubicBezTo>
                  <a:cubicBezTo>
                    <a:pt x="7360" y="1891"/>
                    <a:pt x="12738" y="-550"/>
                    <a:pt x="15030" y="10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61" name="ï$ľïḑe"/>
            <p:cNvSpPr/>
            <p:nvPr/>
          </p:nvSpPr>
          <p:spPr>
            <a:xfrm rot="10800000">
              <a:off x="4885730" y="3287853"/>
              <a:ext cx="151789" cy="178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96" h="19716" extrusionOk="0">
                  <a:moveTo>
                    <a:pt x="15421" y="150"/>
                  </a:moveTo>
                  <a:cubicBezTo>
                    <a:pt x="20397" y="2052"/>
                    <a:pt x="12683" y="15932"/>
                    <a:pt x="4814" y="19165"/>
                  </a:cubicBezTo>
                  <a:cubicBezTo>
                    <a:pt x="533" y="20952"/>
                    <a:pt x="-1203" y="18252"/>
                    <a:pt x="880" y="13042"/>
                  </a:cubicBezTo>
                  <a:cubicBezTo>
                    <a:pt x="1497" y="11445"/>
                    <a:pt x="2191" y="10304"/>
                    <a:pt x="2924" y="9125"/>
                  </a:cubicBezTo>
                  <a:cubicBezTo>
                    <a:pt x="8054" y="1634"/>
                    <a:pt x="13300" y="-648"/>
                    <a:pt x="15421" y="15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62" name="í$ḻîḍè"/>
            <p:cNvSpPr/>
            <p:nvPr/>
          </p:nvSpPr>
          <p:spPr>
            <a:xfrm rot="10800000">
              <a:off x="4689938" y="3558375"/>
              <a:ext cx="169742" cy="186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12" h="19708" extrusionOk="0">
                  <a:moveTo>
                    <a:pt x="15820" y="219"/>
                  </a:moveTo>
                  <a:cubicBezTo>
                    <a:pt x="20369" y="2481"/>
                    <a:pt x="12035" y="16346"/>
                    <a:pt x="4395" y="19265"/>
                  </a:cubicBezTo>
                  <a:cubicBezTo>
                    <a:pt x="227" y="20870"/>
                    <a:pt x="-1231" y="17988"/>
                    <a:pt x="1130" y="12697"/>
                  </a:cubicBezTo>
                  <a:cubicBezTo>
                    <a:pt x="1860" y="11055"/>
                    <a:pt x="2589" y="9924"/>
                    <a:pt x="3388" y="8756"/>
                  </a:cubicBezTo>
                  <a:cubicBezTo>
                    <a:pt x="8770" y="1277"/>
                    <a:pt x="13910" y="-730"/>
                    <a:pt x="15820" y="2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63" name="îṣļîḑe"/>
            <p:cNvSpPr/>
            <p:nvPr/>
          </p:nvSpPr>
          <p:spPr>
            <a:xfrm rot="10800000">
              <a:off x="4478303" y="3820096"/>
              <a:ext cx="186959" cy="190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16" h="19739" extrusionOk="0">
                  <a:moveTo>
                    <a:pt x="16276" y="300"/>
                  </a:moveTo>
                  <a:cubicBezTo>
                    <a:pt x="20392" y="2938"/>
                    <a:pt x="11458" y="16839"/>
                    <a:pt x="4024" y="19405"/>
                  </a:cubicBezTo>
                  <a:cubicBezTo>
                    <a:pt x="-91" y="20795"/>
                    <a:pt x="-1208" y="17730"/>
                    <a:pt x="1408" y="12383"/>
                  </a:cubicBezTo>
                  <a:cubicBezTo>
                    <a:pt x="2206" y="10744"/>
                    <a:pt x="3035" y="9567"/>
                    <a:pt x="3833" y="8427"/>
                  </a:cubicBezTo>
                  <a:cubicBezTo>
                    <a:pt x="9512" y="977"/>
                    <a:pt x="14521" y="-805"/>
                    <a:pt x="16276" y="3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64" name="îṧľïḋe"/>
            <p:cNvSpPr/>
            <p:nvPr/>
          </p:nvSpPr>
          <p:spPr>
            <a:xfrm rot="10800000">
              <a:off x="4252083" y="4072651"/>
              <a:ext cx="201880" cy="19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85" h="20112" extrusionOk="0">
                  <a:moveTo>
                    <a:pt x="16610" y="399"/>
                  </a:moveTo>
                  <a:cubicBezTo>
                    <a:pt x="20578" y="3677"/>
                    <a:pt x="10166" y="18721"/>
                    <a:pt x="3006" y="20032"/>
                  </a:cubicBezTo>
                  <a:cubicBezTo>
                    <a:pt x="-664" y="20724"/>
                    <a:pt x="-1022" y="16863"/>
                    <a:pt x="2200" y="11290"/>
                  </a:cubicBezTo>
                  <a:cubicBezTo>
                    <a:pt x="2886" y="10088"/>
                    <a:pt x="3632" y="9032"/>
                    <a:pt x="4229" y="8230"/>
                  </a:cubicBezTo>
                  <a:cubicBezTo>
                    <a:pt x="10136" y="690"/>
                    <a:pt x="15029" y="-876"/>
                    <a:pt x="16610" y="39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65" name="iṩḷîḓê"/>
            <p:cNvSpPr/>
            <p:nvPr/>
          </p:nvSpPr>
          <p:spPr>
            <a:xfrm rot="10800000">
              <a:off x="4015591" y="4316975"/>
              <a:ext cx="208363" cy="181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00" h="20243" extrusionOk="0">
                  <a:moveTo>
                    <a:pt x="17098" y="526"/>
                  </a:moveTo>
                  <a:cubicBezTo>
                    <a:pt x="20688" y="4248"/>
                    <a:pt x="9682" y="19325"/>
                    <a:pt x="2737" y="20208"/>
                  </a:cubicBezTo>
                  <a:cubicBezTo>
                    <a:pt x="-853" y="20668"/>
                    <a:pt x="-912" y="16601"/>
                    <a:pt x="2560" y="10962"/>
                  </a:cubicBezTo>
                  <a:cubicBezTo>
                    <a:pt x="3326" y="9734"/>
                    <a:pt x="4120" y="8660"/>
                    <a:pt x="4709" y="7892"/>
                  </a:cubicBezTo>
                  <a:cubicBezTo>
                    <a:pt x="10889" y="372"/>
                    <a:pt x="15685" y="-932"/>
                    <a:pt x="17098" y="52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66" name="iSḻïḑé"/>
            <p:cNvSpPr/>
            <p:nvPr/>
          </p:nvSpPr>
          <p:spPr>
            <a:xfrm rot="10800000">
              <a:off x="3766972" y="4550785"/>
              <a:ext cx="209316" cy="168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80" h="20422" extrusionOk="0">
                  <a:moveTo>
                    <a:pt x="17429" y="694"/>
                  </a:moveTo>
                  <a:cubicBezTo>
                    <a:pt x="20625" y="4872"/>
                    <a:pt x="9144" y="19996"/>
                    <a:pt x="2457" y="20414"/>
                  </a:cubicBezTo>
                  <a:cubicBezTo>
                    <a:pt x="-975" y="20623"/>
                    <a:pt x="-797" y="16320"/>
                    <a:pt x="2901" y="10596"/>
                  </a:cubicBezTo>
                  <a:cubicBezTo>
                    <a:pt x="3700" y="9343"/>
                    <a:pt x="4529" y="8298"/>
                    <a:pt x="5150" y="7504"/>
                  </a:cubicBezTo>
                  <a:cubicBezTo>
                    <a:pt x="11512" y="26"/>
                    <a:pt x="16157" y="-977"/>
                    <a:pt x="17429" y="69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67" name="iSḷîḑè"/>
            <p:cNvSpPr/>
            <p:nvPr/>
          </p:nvSpPr>
          <p:spPr>
            <a:xfrm rot="10800000">
              <a:off x="3507921" y="4773710"/>
              <a:ext cx="203225" cy="14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27" h="20489" extrusionOk="0">
                  <a:moveTo>
                    <a:pt x="17708" y="864"/>
                  </a:moveTo>
                  <a:cubicBezTo>
                    <a:pt x="20504" y="5570"/>
                    <a:pt x="8613" y="20629"/>
                    <a:pt x="2192" y="20488"/>
                  </a:cubicBezTo>
                  <a:cubicBezTo>
                    <a:pt x="-1096" y="20441"/>
                    <a:pt x="-635" y="15876"/>
                    <a:pt x="3236" y="10135"/>
                  </a:cubicBezTo>
                  <a:cubicBezTo>
                    <a:pt x="4066" y="8911"/>
                    <a:pt x="4895" y="7876"/>
                    <a:pt x="5571" y="7076"/>
                  </a:cubicBezTo>
                  <a:cubicBezTo>
                    <a:pt x="12085" y="-312"/>
                    <a:pt x="16602" y="-971"/>
                    <a:pt x="17708" y="8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68" name="iṩ1íďê"/>
            <p:cNvSpPr/>
            <p:nvPr/>
          </p:nvSpPr>
          <p:spPr>
            <a:xfrm rot="10800000">
              <a:off x="3236048" y="4981469"/>
              <a:ext cx="194631" cy="132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07" h="19101" extrusionOk="0">
                  <a:moveTo>
                    <a:pt x="17791" y="1040"/>
                  </a:moveTo>
                  <a:cubicBezTo>
                    <a:pt x="20323" y="6166"/>
                    <a:pt x="6991" y="20699"/>
                    <a:pt x="1415" y="18957"/>
                  </a:cubicBezTo>
                  <a:cubicBezTo>
                    <a:pt x="-1277" y="18111"/>
                    <a:pt x="-316" y="12985"/>
                    <a:pt x="5934" y="6116"/>
                  </a:cubicBezTo>
                  <a:cubicBezTo>
                    <a:pt x="12535" y="-602"/>
                    <a:pt x="16830" y="-901"/>
                    <a:pt x="17791" y="104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69" name="ïṧḻïdê"/>
            <p:cNvSpPr/>
            <p:nvPr/>
          </p:nvSpPr>
          <p:spPr>
            <a:xfrm rot="10800000">
              <a:off x="2953356" y="5175169"/>
              <a:ext cx="181818" cy="112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59" h="18652" extrusionOk="0">
                  <a:moveTo>
                    <a:pt x="18131" y="1235"/>
                  </a:moveTo>
                  <a:cubicBezTo>
                    <a:pt x="20288" y="6764"/>
                    <a:pt x="6514" y="20727"/>
                    <a:pt x="1227" y="18390"/>
                  </a:cubicBezTo>
                  <a:cubicBezTo>
                    <a:pt x="-1312" y="17250"/>
                    <a:pt x="-60" y="12007"/>
                    <a:pt x="6375" y="5453"/>
                  </a:cubicBezTo>
                  <a:cubicBezTo>
                    <a:pt x="13158" y="-873"/>
                    <a:pt x="17331" y="-816"/>
                    <a:pt x="18131" y="123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70" name="îšḻíďe"/>
            <p:cNvSpPr/>
            <p:nvPr/>
          </p:nvSpPr>
          <p:spPr>
            <a:xfrm rot="10800000">
              <a:off x="2658470" y="5352697"/>
              <a:ext cx="166816" cy="93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12" h="17969" extrusionOk="0">
                  <a:moveTo>
                    <a:pt x="18574" y="1492"/>
                  </a:moveTo>
                  <a:cubicBezTo>
                    <a:pt x="20274" y="7221"/>
                    <a:pt x="5861" y="20458"/>
                    <a:pt x="1070" y="17560"/>
                  </a:cubicBezTo>
                  <a:cubicBezTo>
                    <a:pt x="-1326" y="16178"/>
                    <a:pt x="181" y="10843"/>
                    <a:pt x="6827" y="4719"/>
                  </a:cubicBezTo>
                  <a:cubicBezTo>
                    <a:pt x="13821" y="-1142"/>
                    <a:pt x="17878" y="-681"/>
                    <a:pt x="18574" y="149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71" name="íṧľiḍè"/>
            <p:cNvSpPr/>
            <p:nvPr/>
          </p:nvSpPr>
          <p:spPr>
            <a:xfrm rot="10800000">
              <a:off x="2352442" y="5512398"/>
              <a:ext cx="150090" cy="76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13" h="17382" extrusionOk="0">
                  <a:moveTo>
                    <a:pt x="18926" y="1817"/>
                  </a:moveTo>
                  <a:cubicBezTo>
                    <a:pt x="20279" y="7899"/>
                    <a:pt x="5443" y="20220"/>
                    <a:pt x="904" y="16789"/>
                  </a:cubicBezTo>
                  <a:cubicBezTo>
                    <a:pt x="-1321" y="15073"/>
                    <a:pt x="468" y="9771"/>
                    <a:pt x="7319" y="4079"/>
                  </a:cubicBezTo>
                  <a:cubicBezTo>
                    <a:pt x="14475" y="-1380"/>
                    <a:pt x="18403" y="-522"/>
                    <a:pt x="18926" y="18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72" name="íṥ1ïḍé"/>
            <p:cNvSpPr/>
            <p:nvPr/>
          </p:nvSpPr>
          <p:spPr>
            <a:xfrm rot="10800000">
              <a:off x="2034514" y="5653449"/>
              <a:ext cx="133809" cy="61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3" h="16823" extrusionOk="0">
                  <a:moveTo>
                    <a:pt x="19287" y="2255"/>
                  </a:moveTo>
                  <a:cubicBezTo>
                    <a:pt x="20282" y="8828"/>
                    <a:pt x="5053" y="20004"/>
                    <a:pt x="772" y="15966"/>
                  </a:cubicBezTo>
                  <a:cubicBezTo>
                    <a:pt x="-1318" y="13993"/>
                    <a:pt x="772" y="8547"/>
                    <a:pt x="7840" y="3381"/>
                  </a:cubicBezTo>
                  <a:cubicBezTo>
                    <a:pt x="15106" y="-1596"/>
                    <a:pt x="18938" y="-281"/>
                    <a:pt x="19287" y="225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73" name="íş1iďê"/>
            <p:cNvSpPr/>
            <p:nvPr/>
          </p:nvSpPr>
          <p:spPr>
            <a:xfrm rot="10800000">
              <a:off x="1706805" y="5776011"/>
              <a:ext cx="113689" cy="47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6307" extrusionOk="0">
                  <a:moveTo>
                    <a:pt x="19676" y="2738"/>
                  </a:moveTo>
                  <a:cubicBezTo>
                    <a:pt x="20273" y="9740"/>
                    <a:pt x="4640" y="19828"/>
                    <a:pt x="642" y="15081"/>
                  </a:cubicBezTo>
                  <a:cubicBezTo>
                    <a:pt x="-1327" y="12707"/>
                    <a:pt x="1239" y="7129"/>
                    <a:pt x="8280" y="2619"/>
                  </a:cubicBezTo>
                  <a:cubicBezTo>
                    <a:pt x="15738" y="-1772"/>
                    <a:pt x="19438" y="127"/>
                    <a:pt x="19676" y="27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74" name="iŝľïḑê"/>
            <p:cNvSpPr/>
            <p:nvPr/>
          </p:nvSpPr>
          <p:spPr>
            <a:xfrm rot="10800000">
              <a:off x="1368278" y="5878947"/>
              <a:ext cx="92708" cy="34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4" h="15645" extrusionOk="0">
                  <a:moveTo>
                    <a:pt x="20612" y="3357"/>
                  </a:moveTo>
                  <a:cubicBezTo>
                    <a:pt x="20842" y="10870"/>
                    <a:pt x="2995" y="19792"/>
                    <a:pt x="238" y="13531"/>
                  </a:cubicBezTo>
                  <a:cubicBezTo>
                    <a:pt x="-758" y="11183"/>
                    <a:pt x="1234" y="6018"/>
                    <a:pt x="8970" y="1948"/>
                  </a:cubicBezTo>
                  <a:cubicBezTo>
                    <a:pt x="16783" y="-1808"/>
                    <a:pt x="20459" y="539"/>
                    <a:pt x="20612" y="33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75" name="i$ḻiḍê"/>
            <p:cNvSpPr/>
            <p:nvPr/>
          </p:nvSpPr>
          <p:spPr>
            <a:xfrm rot="10800000">
              <a:off x="1027951" y="5959225"/>
              <a:ext cx="68324" cy="23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1" h="15841" extrusionOk="0">
                  <a:moveTo>
                    <a:pt x="20401" y="4355"/>
                  </a:moveTo>
                  <a:cubicBezTo>
                    <a:pt x="20298" y="12716"/>
                    <a:pt x="3944" y="19916"/>
                    <a:pt x="447" y="13180"/>
                  </a:cubicBezTo>
                  <a:cubicBezTo>
                    <a:pt x="-1199" y="9929"/>
                    <a:pt x="1681" y="4355"/>
                    <a:pt x="9395" y="1103"/>
                  </a:cubicBezTo>
                  <a:cubicBezTo>
                    <a:pt x="17007" y="-1684"/>
                    <a:pt x="20401" y="1335"/>
                    <a:pt x="20401" y="435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76" name="îš1îḋê"/>
            <p:cNvSpPr/>
            <p:nvPr/>
          </p:nvSpPr>
          <p:spPr>
            <a:xfrm rot="10800000">
              <a:off x="687259" y="6015042"/>
              <a:ext cx="44808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9" h="16355" extrusionOk="0">
                  <a:moveTo>
                    <a:pt x="20354" y="5911"/>
                  </a:moveTo>
                  <a:cubicBezTo>
                    <a:pt x="19885" y="14944"/>
                    <a:pt x="3293" y="20442"/>
                    <a:pt x="320" y="12588"/>
                  </a:cubicBezTo>
                  <a:cubicBezTo>
                    <a:pt x="-1089" y="8660"/>
                    <a:pt x="2198" y="3162"/>
                    <a:pt x="9397" y="414"/>
                  </a:cubicBezTo>
                  <a:cubicBezTo>
                    <a:pt x="16754" y="-1158"/>
                    <a:pt x="20511" y="1983"/>
                    <a:pt x="20354" y="591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77" name="ïşḻîďè"/>
            <p:cNvSpPr/>
            <p:nvPr/>
          </p:nvSpPr>
          <p:spPr>
            <a:xfrm rot="10800000">
              <a:off x="347941" y="6046895"/>
              <a:ext cx="20974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3" h="16970" extrusionOk="0">
                  <a:moveTo>
                    <a:pt x="20208" y="7315"/>
                  </a:moveTo>
                  <a:cubicBezTo>
                    <a:pt x="19542" y="17214"/>
                    <a:pt x="2927" y="20815"/>
                    <a:pt x="269" y="11814"/>
                  </a:cubicBezTo>
                  <a:cubicBezTo>
                    <a:pt x="-1061" y="7315"/>
                    <a:pt x="2596" y="1915"/>
                    <a:pt x="9906" y="116"/>
                  </a:cubicBezTo>
                  <a:cubicBezTo>
                    <a:pt x="17549" y="-785"/>
                    <a:pt x="20539" y="3714"/>
                    <a:pt x="20208" y="73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78" name="ïşľíḓe"/>
            <p:cNvSpPr/>
            <p:nvPr/>
          </p:nvSpPr>
          <p:spPr>
            <a:xfrm rot="10800000">
              <a:off x="5645692" y="606610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757"/>
                  </a:moveTo>
                  <a:lnTo>
                    <a:pt x="9899" y="21600"/>
                  </a:lnTo>
                  <a:lnTo>
                    <a:pt x="0" y="12843"/>
                  </a:lnTo>
                  <a:lnTo>
                    <a:pt x="11697" y="0"/>
                  </a:lnTo>
                  <a:lnTo>
                    <a:pt x="21600" y="87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79" name="îṡ1iḋe"/>
            <p:cNvSpPr/>
            <p:nvPr/>
          </p:nvSpPr>
          <p:spPr>
            <a:xfrm rot="10800000">
              <a:off x="5623486" y="925645"/>
              <a:ext cx="20278" cy="32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78" h="19178" extrusionOk="0">
                  <a:moveTo>
                    <a:pt x="11847" y="24"/>
                  </a:moveTo>
                  <a:cubicBezTo>
                    <a:pt x="20553" y="-587"/>
                    <a:pt x="21520" y="10416"/>
                    <a:pt x="13460" y="16530"/>
                  </a:cubicBezTo>
                  <a:cubicBezTo>
                    <a:pt x="7657" y="21013"/>
                    <a:pt x="1209" y="19587"/>
                    <a:pt x="241" y="13881"/>
                  </a:cubicBezTo>
                  <a:cubicBezTo>
                    <a:pt x="-80" y="13066"/>
                    <a:pt x="-80" y="12047"/>
                    <a:pt x="241" y="11232"/>
                  </a:cubicBezTo>
                  <a:cubicBezTo>
                    <a:pt x="1532" y="3896"/>
                    <a:pt x="7657" y="228"/>
                    <a:pt x="11847" y="2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80" name="îṩlíde"/>
            <p:cNvSpPr/>
            <p:nvPr/>
          </p:nvSpPr>
          <p:spPr>
            <a:xfrm rot="10800000">
              <a:off x="5575903" y="1236508"/>
              <a:ext cx="34189" cy="5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89" h="19426" extrusionOk="0">
                  <a:moveTo>
                    <a:pt x="13156" y="4"/>
                  </a:moveTo>
                  <a:cubicBezTo>
                    <a:pt x="21600" y="-246"/>
                    <a:pt x="21600" y="11116"/>
                    <a:pt x="13156" y="16984"/>
                  </a:cubicBezTo>
                  <a:cubicBezTo>
                    <a:pt x="7069" y="21354"/>
                    <a:pt x="392" y="19606"/>
                    <a:pt x="0" y="13738"/>
                  </a:cubicBezTo>
                  <a:cubicBezTo>
                    <a:pt x="0" y="12739"/>
                    <a:pt x="0" y="11865"/>
                    <a:pt x="392" y="10866"/>
                  </a:cubicBezTo>
                  <a:cubicBezTo>
                    <a:pt x="2357" y="3500"/>
                    <a:pt x="9033" y="4"/>
                    <a:pt x="13156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81" name="íṡ1íḋé"/>
            <p:cNvSpPr/>
            <p:nvPr/>
          </p:nvSpPr>
          <p:spPr>
            <a:xfrm rot="10800000">
              <a:off x="5508541" y="1544322"/>
              <a:ext cx="48869" cy="73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99" h="19659" extrusionOk="0">
                  <a:moveTo>
                    <a:pt x="13392" y="0"/>
                  </a:moveTo>
                  <a:cubicBezTo>
                    <a:pt x="21343" y="92"/>
                    <a:pt x="20283" y="11723"/>
                    <a:pt x="11802" y="17446"/>
                  </a:cubicBezTo>
                  <a:cubicBezTo>
                    <a:pt x="5707" y="21600"/>
                    <a:pt x="-257" y="19662"/>
                    <a:pt x="8" y="13662"/>
                  </a:cubicBezTo>
                  <a:cubicBezTo>
                    <a:pt x="8" y="12646"/>
                    <a:pt x="273" y="11723"/>
                    <a:pt x="538" y="10800"/>
                  </a:cubicBezTo>
                  <a:cubicBezTo>
                    <a:pt x="3188" y="3323"/>
                    <a:pt x="9682" y="0"/>
                    <a:pt x="133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82" name="íŝḷíḋê"/>
            <p:cNvSpPr/>
            <p:nvPr/>
          </p:nvSpPr>
          <p:spPr>
            <a:xfrm rot="10800000">
              <a:off x="5422081" y="1846147"/>
              <a:ext cx="64558" cy="92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53" h="19434" extrusionOk="0">
                  <a:moveTo>
                    <a:pt x="13620" y="11"/>
                  </a:moveTo>
                  <a:cubicBezTo>
                    <a:pt x="20981" y="443"/>
                    <a:pt x="18947" y="11819"/>
                    <a:pt x="10617" y="17363"/>
                  </a:cubicBezTo>
                  <a:cubicBezTo>
                    <a:pt x="4612" y="21395"/>
                    <a:pt x="-619" y="19307"/>
                    <a:pt x="59" y="13115"/>
                  </a:cubicBezTo>
                  <a:cubicBezTo>
                    <a:pt x="156" y="12035"/>
                    <a:pt x="543" y="11027"/>
                    <a:pt x="834" y="10235"/>
                  </a:cubicBezTo>
                  <a:cubicBezTo>
                    <a:pt x="4030" y="2819"/>
                    <a:pt x="10230" y="-205"/>
                    <a:pt x="13620" y="1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83" name="ïṩḷiḋé"/>
            <p:cNvSpPr/>
            <p:nvPr/>
          </p:nvSpPr>
          <p:spPr>
            <a:xfrm rot="10800000">
              <a:off x="5318293" y="2144082"/>
              <a:ext cx="78761" cy="10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89" h="19527" extrusionOk="0">
                  <a:moveTo>
                    <a:pt x="13656" y="23"/>
                  </a:moveTo>
                  <a:cubicBezTo>
                    <a:pt x="20653" y="820"/>
                    <a:pt x="17154" y="13400"/>
                    <a:pt x="8636" y="18186"/>
                  </a:cubicBezTo>
                  <a:cubicBezTo>
                    <a:pt x="3084" y="21316"/>
                    <a:pt x="-947" y="18739"/>
                    <a:pt x="194" y="12848"/>
                  </a:cubicBezTo>
                  <a:cubicBezTo>
                    <a:pt x="422" y="11743"/>
                    <a:pt x="802" y="10761"/>
                    <a:pt x="1106" y="9902"/>
                  </a:cubicBezTo>
                  <a:cubicBezTo>
                    <a:pt x="4605" y="2539"/>
                    <a:pt x="10613" y="-284"/>
                    <a:pt x="13656" y="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84" name="íŝļïḍe"/>
            <p:cNvSpPr/>
            <p:nvPr/>
          </p:nvSpPr>
          <p:spPr>
            <a:xfrm rot="10800000">
              <a:off x="5195818" y="2436195"/>
              <a:ext cx="94552" cy="124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86" h="19445" extrusionOk="0">
                  <a:moveTo>
                    <a:pt x="13934" y="56"/>
                  </a:moveTo>
                  <a:cubicBezTo>
                    <a:pt x="20408" y="1184"/>
                    <a:pt x="16175" y="13811"/>
                    <a:pt x="7896" y="18271"/>
                  </a:cubicBezTo>
                  <a:cubicBezTo>
                    <a:pt x="2418" y="21172"/>
                    <a:pt x="-1192" y="18486"/>
                    <a:pt x="364" y="12521"/>
                  </a:cubicBezTo>
                  <a:cubicBezTo>
                    <a:pt x="675" y="11393"/>
                    <a:pt x="1049" y="10426"/>
                    <a:pt x="1422" y="9620"/>
                  </a:cubicBezTo>
                  <a:cubicBezTo>
                    <a:pt x="5219" y="2205"/>
                    <a:pt x="11071" y="-428"/>
                    <a:pt x="13934" y="5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85" name="îṣļïḓê"/>
            <p:cNvSpPr/>
            <p:nvPr/>
          </p:nvSpPr>
          <p:spPr>
            <a:xfrm rot="10800000">
              <a:off x="5055824" y="2720761"/>
              <a:ext cx="111766" cy="139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28" h="19350" extrusionOk="0">
                  <a:moveTo>
                    <a:pt x="14265" y="109"/>
                  </a:moveTo>
                  <a:cubicBezTo>
                    <a:pt x="20265" y="1594"/>
                    <a:pt x="15361" y="14238"/>
                    <a:pt x="7169" y="18357"/>
                  </a:cubicBezTo>
                  <a:cubicBezTo>
                    <a:pt x="1848" y="21039"/>
                    <a:pt x="-1335" y="18070"/>
                    <a:pt x="543" y="12131"/>
                  </a:cubicBezTo>
                  <a:cubicBezTo>
                    <a:pt x="908" y="10981"/>
                    <a:pt x="1378" y="10023"/>
                    <a:pt x="1795" y="9209"/>
                  </a:cubicBezTo>
                  <a:cubicBezTo>
                    <a:pt x="6022" y="1786"/>
                    <a:pt x="11656" y="-561"/>
                    <a:pt x="14265" y="10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86" name="îṡḻîdé"/>
            <p:cNvSpPr/>
            <p:nvPr/>
          </p:nvSpPr>
          <p:spPr>
            <a:xfrm rot="10800000">
              <a:off x="4898752" y="2997803"/>
              <a:ext cx="128850" cy="152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67" h="19307" extrusionOk="0">
                  <a:moveTo>
                    <a:pt x="14657" y="167"/>
                  </a:moveTo>
                  <a:cubicBezTo>
                    <a:pt x="20158" y="1996"/>
                    <a:pt x="14612" y="14669"/>
                    <a:pt x="6585" y="18458"/>
                  </a:cubicBezTo>
                  <a:cubicBezTo>
                    <a:pt x="1309" y="20940"/>
                    <a:pt x="-1442" y="17761"/>
                    <a:pt x="768" y="11751"/>
                  </a:cubicBezTo>
                  <a:cubicBezTo>
                    <a:pt x="1174" y="10619"/>
                    <a:pt x="1715" y="9574"/>
                    <a:pt x="2166" y="8834"/>
                  </a:cubicBezTo>
                  <a:cubicBezTo>
                    <a:pt x="6675" y="1474"/>
                    <a:pt x="12176" y="-660"/>
                    <a:pt x="14657" y="16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87" name="íṥḷïḓê"/>
            <p:cNvSpPr/>
            <p:nvPr/>
          </p:nvSpPr>
          <p:spPr>
            <a:xfrm rot="10800000">
              <a:off x="4725732" y="3268357"/>
              <a:ext cx="144645" cy="161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59" h="19299" extrusionOk="0">
                  <a:moveTo>
                    <a:pt x="15000" y="242"/>
                  </a:moveTo>
                  <a:cubicBezTo>
                    <a:pt x="20099" y="2459"/>
                    <a:pt x="13916" y="15148"/>
                    <a:pt x="6047" y="18598"/>
                  </a:cubicBezTo>
                  <a:cubicBezTo>
                    <a:pt x="908" y="20856"/>
                    <a:pt x="-1501" y="17448"/>
                    <a:pt x="988" y="11411"/>
                  </a:cubicBezTo>
                  <a:cubicBezTo>
                    <a:pt x="1470" y="10261"/>
                    <a:pt x="2072" y="9276"/>
                    <a:pt x="2514" y="8496"/>
                  </a:cubicBezTo>
                  <a:cubicBezTo>
                    <a:pt x="7292" y="1145"/>
                    <a:pt x="12712" y="-744"/>
                    <a:pt x="15000" y="24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88" name="íś1iḋé"/>
            <p:cNvSpPr/>
            <p:nvPr/>
          </p:nvSpPr>
          <p:spPr>
            <a:xfrm rot="10800000">
              <a:off x="4537576" y="3530767"/>
              <a:ext cx="159942" cy="168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743" h="19583" extrusionOk="0">
                  <a:moveTo>
                    <a:pt x="15210" y="339"/>
                  </a:moveTo>
                  <a:cubicBezTo>
                    <a:pt x="20078" y="3069"/>
                    <a:pt x="12469" y="16921"/>
                    <a:pt x="4789" y="19289"/>
                  </a:cubicBezTo>
                  <a:cubicBezTo>
                    <a:pt x="-43" y="20775"/>
                    <a:pt x="-1522" y="16439"/>
                    <a:pt x="1759" y="10176"/>
                  </a:cubicBezTo>
                  <a:cubicBezTo>
                    <a:pt x="2084" y="9573"/>
                    <a:pt x="2553" y="8771"/>
                    <a:pt x="2913" y="8168"/>
                  </a:cubicBezTo>
                  <a:cubicBezTo>
                    <a:pt x="7926" y="821"/>
                    <a:pt x="13118" y="-825"/>
                    <a:pt x="15210" y="33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89" name="íŝlîďè"/>
            <p:cNvSpPr/>
            <p:nvPr/>
          </p:nvSpPr>
          <p:spPr>
            <a:xfrm rot="10800000">
              <a:off x="4334606" y="3784731"/>
              <a:ext cx="173416" cy="170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38" h="19678" extrusionOk="0">
                  <a:moveTo>
                    <a:pt x="15668" y="459"/>
                  </a:moveTo>
                  <a:cubicBezTo>
                    <a:pt x="20143" y="3636"/>
                    <a:pt x="11934" y="17493"/>
                    <a:pt x="4397" y="19478"/>
                  </a:cubicBezTo>
                  <a:cubicBezTo>
                    <a:pt x="-347" y="20709"/>
                    <a:pt x="-1457" y="16103"/>
                    <a:pt x="2076" y="9830"/>
                  </a:cubicBezTo>
                  <a:cubicBezTo>
                    <a:pt x="2412" y="9194"/>
                    <a:pt x="2951" y="8400"/>
                    <a:pt x="3354" y="7805"/>
                  </a:cubicBezTo>
                  <a:cubicBezTo>
                    <a:pt x="8636" y="499"/>
                    <a:pt x="13751" y="-891"/>
                    <a:pt x="15668" y="45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90" name="îŝḻïḑé"/>
            <p:cNvSpPr/>
            <p:nvPr/>
          </p:nvSpPr>
          <p:spPr>
            <a:xfrm rot="10800000">
              <a:off x="4117968" y="4028958"/>
              <a:ext cx="184559" cy="17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70" h="19831" extrusionOk="0">
                  <a:moveTo>
                    <a:pt x="16124" y="599"/>
                  </a:moveTo>
                  <a:cubicBezTo>
                    <a:pt x="20226" y="4212"/>
                    <a:pt x="11445" y="18144"/>
                    <a:pt x="4042" y="19709"/>
                  </a:cubicBezTo>
                  <a:cubicBezTo>
                    <a:pt x="-605" y="20673"/>
                    <a:pt x="-1374" y="15815"/>
                    <a:pt x="2408" y="9471"/>
                  </a:cubicBezTo>
                  <a:cubicBezTo>
                    <a:pt x="2792" y="8829"/>
                    <a:pt x="3337" y="8066"/>
                    <a:pt x="3754" y="7464"/>
                  </a:cubicBezTo>
                  <a:cubicBezTo>
                    <a:pt x="9362" y="157"/>
                    <a:pt x="14361" y="-927"/>
                    <a:pt x="16124" y="59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91" name="ïṥḻïḓê"/>
            <p:cNvSpPr/>
            <p:nvPr/>
          </p:nvSpPr>
          <p:spPr>
            <a:xfrm rot="10800000">
              <a:off x="3889064" y="4264450"/>
              <a:ext cx="190053" cy="164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48" h="19840" extrusionOk="0">
                  <a:moveTo>
                    <a:pt x="16590" y="844"/>
                  </a:moveTo>
                  <a:cubicBezTo>
                    <a:pt x="20353" y="4881"/>
                    <a:pt x="10960" y="18699"/>
                    <a:pt x="3718" y="19781"/>
                  </a:cubicBezTo>
                  <a:cubicBezTo>
                    <a:pt x="-551" y="20405"/>
                    <a:pt x="-1247" y="15952"/>
                    <a:pt x="2168" y="10042"/>
                  </a:cubicBezTo>
                  <a:cubicBezTo>
                    <a:pt x="2864" y="8835"/>
                    <a:pt x="3592" y="7836"/>
                    <a:pt x="4193" y="7045"/>
                  </a:cubicBezTo>
                  <a:cubicBezTo>
                    <a:pt x="9727" y="303"/>
                    <a:pt x="14724" y="-1195"/>
                    <a:pt x="16590" y="84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92" name="ï$ľiḑé"/>
            <p:cNvSpPr/>
            <p:nvPr/>
          </p:nvSpPr>
          <p:spPr>
            <a:xfrm rot="10800000">
              <a:off x="3648995" y="4489727"/>
              <a:ext cx="190646" cy="153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36" h="20291" extrusionOk="0">
                  <a:moveTo>
                    <a:pt x="17061" y="1001"/>
                  </a:moveTo>
                  <a:cubicBezTo>
                    <a:pt x="20426" y="5613"/>
                    <a:pt x="10491" y="19678"/>
                    <a:pt x="3409" y="20272"/>
                  </a:cubicBezTo>
                  <a:cubicBezTo>
                    <a:pt x="-757" y="20637"/>
                    <a:pt x="-1174" y="15797"/>
                    <a:pt x="2544" y="9723"/>
                  </a:cubicBezTo>
                  <a:cubicBezTo>
                    <a:pt x="3313" y="8490"/>
                    <a:pt x="4082" y="7485"/>
                    <a:pt x="4691" y="6663"/>
                  </a:cubicBezTo>
                  <a:cubicBezTo>
                    <a:pt x="10812" y="-506"/>
                    <a:pt x="15619" y="-963"/>
                    <a:pt x="17061" y="100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93" name="ïṥḻîḍe"/>
            <p:cNvSpPr/>
            <p:nvPr/>
          </p:nvSpPr>
          <p:spPr>
            <a:xfrm rot="10800000">
              <a:off x="3396941" y="4703072"/>
              <a:ext cx="186951" cy="139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75" h="19720" extrusionOk="0">
                  <a:moveTo>
                    <a:pt x="17031" y="1236"/>
                  </a:moveTo>
                  <a:cubicBezTo>
                    <a:pt x="20172" y="6551"/>
                    <a:pt x="8967" y="20691"/>
                    <a:pt x="2426" y="19667"/>
                  </a:cubicBezTo>
                  <a:cubicBezTo>
                    <a:pt x="-1428" y="19082"/>
                    <a:pt x="-586" y="13036"/>
                    <a:pt x="4207" y="6990"/>
                  </a:cubicBezTo>
                  <a:cubicBezTo>
                    <a:pt x="4433" y="6697"/>
                    <a:pt x="4757" y="6307"/>
                    <a:pt x="5016" y="6015"/>
                  </a:cubicBezTo>
                  <a:cubicBezTo>
                    <a:pt x="11202" y="-812"/>
                    <a:pt x="15768" y="-909"/>
                    <a:pt x="17031" y="123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94" name="ïṥľïḍe"/>
            <p:cNvSpPr/>
            <p:nvPr/>
          </p:nvSpPr>
          <p:spPr>
            <a:xfrm rot="10800000">
              <a:off x="3135143" y="4904106"/>
              <a:ext cx="176642" cy="122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50" h="19058" extrusionOk="0">
                  <a:moveTo>
                    <a:pt x="17342" y="1452"/>
                  </a:moveTo>
                  <a:cubicBezTo>
                    <a:pt x="20077" y="7133"/>
                    <a:pt x="8412" y="20533"/>
                    <a:pt x="2146" y="18925"/>
                  </a:cubicBezTo>
                  <a:cubicBezTo>
                    <a:pt x="-1523" y="18014"/>
                    <a:pt x="-346" y="11957"/>
                    <a:pt x="4604" y="6222"/>
                  </a:cubicBezTo>
                  <a:cubicBezTo>
                    <a:pt x="4846" y="5954"/>
                    <a:pt x="5192" y="5579"/>
                    <a:pt x="5435" y="5311"/>
                  </a:cubicBezTo>
                  <a:cubicBezTo>
                    <a:pt x="11839" y="-1067"/>
                    <a:pt x="16235" y="-799"/>
                    <a:pt x="17342" y="145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95" name="íSľîďè"/>
            <p:cNvSpPr/>
            <p:nvPr/>
          </p:nvSpPr>
          <p:spPr>
            <a:xfrm rot="10800000">
              <a:off x="2860525" y="5089573"/>
              <a:ext cx="166566" cy="106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46" h="18367" extrusionOk="0">
                  <a:moveTo>
                    <a:pt x="17648" y="1734"/>
                  </a:moveTo>
                  <a:cubicBezTo>
                    <a:pt x="19986" y="7711"/>
                    <a:pt x="7961" y="20257"/>
                    <a:pt x="1912" y="18126"/>
                  </a:cubicBezTo>
                  <a:cubicBezTo>
                    <a:pt x="-1614" y="16884"/>
                    <a:pt x="-92" y="10848"/>
                    <a:pt x="5066" y="5463"/>
                  </a:cubicBezTo>
                  <a:cubicBezTo>
                    <a:pt x="5326" y="5226"/>
                    <a:pt x="5660" y="4871"/>
                    <a:pt x="5920" y="4634"/>
                  </a:cubicBezTo>
                  <a:cubicBezTo>
                    <a:pt x="12452" y="-1343"/>
                    <a:pt x="16720" y="-633"/>
                    <a:pt x="17648" y="173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96" name="îṡḻide"/>
            <p:cNvSpPr/>
            <p:nvPr/>
          </p:nvSpPr>
          <p:spPr>
            <a:xfrm rot="10800000">
              <a:off x="2575028" y="5260170"/>
              <a:ext cx="153125" cy="90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59" h="17765" extrusionOk="0">
                  <a:moveTo>
                    <a:pt x="18160" y="2049"/>
                  </a:moveTo>
                  <a:cubicBezTo>
                    <a:pt x="20101" y="8192"/>
                    <a:pt x="7339" y="20072"/>
                    <a:pt x="1723" y="17372"/>
                  </a:cubicBezTo>
                  <a:cubicBezTo>
                    <a:pt x="-1499" y="15819"/>
                    <a:pt x="-343" y="9947"/>
                    <a:pt x="6389" y="3939"/>
                  </a:cubicBezTo>
                  <a:cubicBezTo>
                    <a:pt x="13163" y="-1528"/>
                    <a:pt x="17375" y="-448"/>
                    <a:pt x="18160" y="20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97" name="iṩļíḋe"/>
            <p:cNvSpPr/>
            <p:nvPr/>
          </p:nvSpPr>
          <p:spPr>
            <a:xfrm rot="10800000">
              <a:off x="2278105" y="5413521"/>
              <a:ext cx="138948" cy="7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17" h="17537" extrusionOk="0">
                  <a:moveTo>
                    <a:pt x="18488" y="2532"/>
                  </a:moveTo>
                  <a:cubicBezTo>
                    <a:pt x="20057" y="9099"/>
                    <a:pt x="6857" y="20255"/>
                    <a:pt x="1503" y="16932"/>
                  </a:cubicBezTo>
                  <a:cubicBezTo>
                    <a:pt x="-1543" y="15033"/>
                    <a:pt x="-66" y="9020"/>
                    <a:pt x="6903" y="3402"/>
                  </a:cubicBezTo>
                  <a:cubicBezTo>
                    <a:pt x="13457" y="-1345"/>
                    <a:pt x="17749" y="-633"/>
                    <a:pt x="18488" y="25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98" name="íś1îḓè"/>
            <p:cNvSpPr/>
            <p:nvPr/>
          </p:nvSpPr>
          <p:spPr>
            <a:xfrm rot="10800000">
              <a:off x="1970988" y="5549834"/>
              <a:ext cx="122151" cy="61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01" h="16276" extrusionOk="0">
                  <a:moveTo>
                    <a:pt x="19028" y="2852"/>
                  </a:moveTo>
                  <a:cubicBezTo>
                    <a:pt x="20267" y="9840"/>
                    <a:pt x="5346" y="19823"/>
                    <a:pt x="875" y="15013"/>
                  </a:cubicBezTo>
                  <a:cubicBezTo>
                    <a:pt x="-1333" y="12653"/>
                    <a:pt x="552" y="7208"/>
                    <a:pt x="7501" y="2579"/>
                  </a:cubicBezTo>
                  <a:cubicBezTo>
                    <a:pt x="14665" y="-1777"/>
                    <a:pt x="18543" y="129"/>
                    <a:pt x="19028" y="285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99" name="ísľîďê"/>
            <p:cNvSpPr/>
            <p:nvPr/>
          </p:nvSpPr>
          <p:spPr>
            <a:xfrm rot="10800000">
              <a:off x="1653675" y="5668691"/>
              <a:ext cx="102869" cy="47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88" h="15989" extrusionOk="0">
                  <a:moveTo>
                    <a:pt x="19454" y="3413"/>
                  </a:moveTo>
                  <a:cubicBezTo>
                    <a:pt x="20302" y="10805"/>
                    <a:pt x="4902" y="19815"/>
                    <a:pt x="725" y="14271"/>
                  </a:cubicBezTo>
                  <a:cubicBezTo>
                    <a:pt x="-1298" y="11614"/>
                    <a:pt x="856" y="6070"/>
                    <a:pt x="7903" y="1911"/>
                  </a:cubicBezTo>
                  <a:cubicBezTo>
                    <a:pt x="15343" y="-1785"/>
                    <a:pt x="19128" y="525"/>
                    <a:pt x="19454" y="341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00" name="íş1ïḍé"/>
            <p:cNvSpPr/>
            <p:nvPr/>
          </p:nvSpPr>
          <p:spPr>
            <a:xfrm rot="10800000">
              <a:off x="1327262" y="5767678"/>
              <a:ext cx="82056" cy="35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15842" extrusionOk="0">
                  <a:moveTo>
                    <a:pt x="19858" y="4190"/>
                  </a:moveTo>
                  <a:cubicBezTo>
                    <a:pt x="20275" y="12058"/>
                    <a:pt x="4430" y="19773"/>
                    <a:pt x="593" y="13602"/>
                  </a:cubicBezTo>
                  <a:cubicBezTo>
                    <a:pt x="-1325" y="10516"/>
                    <a:pt x="1427" y="4961"/>
                    <a:pt x="8599" y="1413"/>
                  </a:cubicBezTo>
                  <a:cubicBezTo>
                    <a:pt x="16105" y="-1827"/>
                    <a:pt x="19691" y="1104"/>
                    <a:pt x="19858" y="419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01" name="íślïḍè"/>
            <p:cNvSpPr/>
            <p:nvPr/>
          </p:nvSpPr>
          <p:spPr>
            <a:xfrm rot="10800000">
              <a:off x="996604" y="5845800"/>
              <a:ext cx="61075" cy="24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0" h="15898" extrusionOk="0">
                  <a:moveTo>
                    <a:pt x="20370" y="5045"/>
                  </a:moveTo>
                  <a:cubicBezTo>
                    <a:pt x="20370" y="13507"/>
                    <a:pt x="4055" y="19965"/>
                    <a:pt x="494" y="12839"/>
                  </a:cubicBezTo>
                  <a:cubicBezTo>
                    <a:pt x="-1230" y="9499"/>
                    <a:pt x="1528" y="3710"/>
                    <a:pt x="9225" y="814"/>
                  </a:cubicBezTo>
                  <a:cubicBezTo>
                    <a:pt x="16923" y="-1635"/>
                    <a:pt x="20370" y="1928"/>
                    <a:pt x="20370" y="504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02" name="îšľïḑê"/>
            <p:cNvSpPr/>
            <p:nvPr/>
          </p:nvSpPr>
          <p:spPr>
            <a:xfrm rot="10800000">
              <a:off x="667621" y="5899983"/>
              <a:ext cx="37860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0" h="16232" extrusionOk="0">
                  <a:moveTo>
                    <a:pt x="20282" y="6269"/>
                  </a:moveTo>
                  <a:cubicBezTo>
                    <a:pt x="19913" y="15527"/>
                    <a:pt x="3667" y="20154"/>
                    <a:pt x="344" y="12055"/>
                  </a:cubicBezTo>
                  <a:cubicBezTo>
                    <a:pt x="-1133" y="8197"/>
                    <a:pt x="2190" y="2412"/>
                    <a:pt x="9390" y="482"/>
                  </a:cubicBezTo>
                  <a:cubicBezTo>
                    <a:pt x="17144" y="-1446"/>
                    <a:pt x="20467" y="2797"/>
                    <a:pt x="20282" y="626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03" name="îŝlíḑe"/>
            <p:cNvSpPr/>
            <p:nvPr/>
          </p:nvSpPr>
          <p:spPr>
            <a:xfrm rot="10800000">
              <a:off x="337064" y="5931084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21600"/>
                  </a:moveTo>
                  <a:lnTo>
                    <a:pt x="0" y="12703"/>
                  </a:lnTo>
                  <a:lnTo>
                    <a:pt x="10309" y="0"/>
                  </a:lnTo>
                  <a:lnTo>
                    <a:pt x="21600" y="8897"/>
                  </a:lnTo>
                  <a:lnTo>
                    <a:pt x="11291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04" name="išľïḋê"/>
            <p:cNvSpPr/>
            <p:nvPr/>
          </p:nvSpPr>
          <p:spPr>
            <a:xfrm rot="10800000">
              <a:off x="5434532" y="668959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076"/>
                  </a:moveTo>
                  <a:lnTo>
                    <a:pt x="10800" y="21600"/>
                  </a:lnTo>
                  <a:lnTo>
                    <a:pt x="0" y="12960"/>
                  </a:lnTo>
                  <a:lnTo>
                    <a:pt x="12964" y="0"/>
                  </a:lnTo>
                  <a:lnTo>
                    <a:pt x="21600" y="1007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05" name="ïSľiḓe"/>
            <p:cNvSpPr/>
            <p:nvPr/>
          </p:nvSpPr>
          <p:spPr>
            <a:xfrm rot="10800000">
              <a:off x="5413968" y="979596"/>
              <a:ext cx="19051" cy="24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1" h="19051" extrusionOk="0">
                  <a:moveTo>
                    <a:pt x="11957" y="19"/>
                  </a:moveTo>
                  <a:cubicBezTo>
                    <a:pt x="20443" y="-514"/>
                    <a:pt x="21600" y="10419"/>
                    <a:pt x="13885" y="16553"/>
                  </a:cubicBezTo>
                  <a:cubicBezTo>
                    <a:pt x="7715" y="21086"/>
                    <a:pt x="771" y="19220"/>
                    <a:pt x="0" y="12819"/>
                  </a:cubicBezTo>
                  <a:cubicBezTo>
                    <a:pt x="0" y="12286"/>
                    <a:pt x="0" y="11486"/>
                    <a:pt x="0" y="10953"/>
                  </a:cubicBezTo>
                  <a:cubicBezTo>
                    <a:pt x="1544" y="3752"/>
                    <a:pt x="7715" y="286"/>
                    <a:pt x="11957" y="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06" name="i$ḻïďê"/>
            <p:cNvSpPr/>
            <p:nvPr/>
          </p:nvSpPr>
          <p:spPr>
            <a:xfrm rot="10800000">
              <a:off x="5367796" y="1279188"/>
              <a:ext cx="31833" cy="44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2" h="19448" extrusionOk="0">
                  <a:moveTo>
                    <a:pt x="12674" y="0"/>
                  </a:moveTo>
                  <a:cubicBezTo>
                    <a:pt x="21189" y="0"/>
                    <a:pt x="21397" y="11250"/>
                    <a:pt x="13089" y="17100"/>
                  </a:cubicBezTo>
                  <a:cubicBezTo>
                    <a:pt x="6651" y="21600"/>
                    <a:pt x="-203" y="19350"/>
                    <a:pt x="5" y="12750"/>
                  </a:cubicBezTo>
                  <a:cubicBezTo>
                    <a:pt x="5" y="12150"/>
                    <a:pt x="213" y="11400"/>
                    <a:pt x="213" y="10800"/>
                  </a:cubicBezTo>
                  <a:cubicBezTo>
                    <a:pt x="2082" y="3300"/>
                    <a:pt x="8521" y="0"/>
                    <a:pt x="1267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07" name="ïṡḻïďê"/>
            <p:cNvSpPr/>
            <p:nvPr/>
          </p:nvSpPr>
          <p:spPr>
            <a:xfrm rot="10800000">
              <a:off x="5302491" y="1574878"/>
              <a:ext cx="47653" cy="63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76" h="19334" extrusionOk="0">
                  <a:moveTo>
                    <a:pt x="13010" y="3"/>
                  </a:moveTo>
                  <a:cubicBezTo>
                    <a:pt x="20975" y="315"/>
                    <a:pt x="20435" y="11585"/>
                    <a:pt x="12065" y="17220"/>
                  </a:cubicBezTo>
                  <a:cubicBezTo>
                    <a:pt x="5720" y="21498"/>
                    <a:pt x="-625" y="18993"/>
                    <a:pt x="50" y="12315"/>
                  </a:cubicBezTo>
                  <a:cubicBezTo>
                    <a:pt x="50" y="11793"/>
                    <a:pt x="320" y="10959"/>
                    <a:pt x="455" y="10437"/>
                  </a:cubicBezTo>
                  <a:cubicBezTo>
                    <a:pt x="2885" y="3028"/>
                    <a:pt x="9230" y="-102"/>
                    <a:pt x="13010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08" name="iṣļîdè"/>
            <p:cNvSpPr/>
            <p:nvPr/>
          </p:nvSpPr>
          <p:spPr>
            <a:xfrm rot="10800000">
              <a:off x="5219600" y="1866688"/>
              <a:ext cx="62422" cy="81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55" h="19189" extrusionOk="0">
                  <a:moveTo>
                    <a:pt x="13139" y="15"/>
                  </a:moveTo>
                  <a:cubicBezTo>
                    <a:pt x="20570" y="664"/>
                    <a:pt x="19084" y="11951"/>
                    <a:pt x="10860" y="17311"/>
                  </a:cubicBezTo>
                  <a:cubicBezTo>
                    <a:pt x="4618" y="21371"/>
                    <a:pt x="-1030" y="18529"/>
                    <a:pt x="159" y="11870"/>
                  </a:cubicBezTo>
                  <a:cubicBezTo>
                    <a:pt x="258" y="11302"/>
                    <a:pt x="456" y="10490"/>
                    <a:pt x="654" y="9921"/>
                  </a:cubicBezTo>
                  <a:cubicBezTo>
                    <a:pt x="3627" y="2613"/>
                    <a:pt x="9770" y="-229"/>
                    <a:pt x="13139" y="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09" name="îşľïḓé"/>
            <p:cNvSpPr/>
            <p:nvPr/>
          </p:nvSpPr>
          <p:spPr>
            <a:xfrm rot="10800000">
              <a:off x="5119526" y="2154499"/>
              <a:ext cx="75721" cy="95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20" h="19070" extrusionOk="0">
                  <a:moveTo>
                    <a:pt x="13446" y="42"/>
                  </a:moveTo>
                  <a:cubicBezTo>
                    <a:pt x="20301" y="1005"/>
                    <a:pt x="18069" y="12561"/>
                    <a:pt x="10019" y="17445"/>
                  </a:cubicBezTo>
                  <a:cubicBezTo>
                    <a:pt x="3802" y="21229"/>
                    <a:pt x="-1299" y="18065"/>
                    <a:pt x="295" y="11461"/>
                  </a:cubicBezTo>
                  <a:cubicBezTo>
                    <a:pt x="454" y="10842"/>
                    <a:pt x="694" y="10085"/>
                    <a:pt x="933" y="9466"/>
                  </a:cubicBezTo>
                  <a:cubicBezTo>
                    <a:pt x="4121" y="2243"/>
                    <a:pt x="10099" y="-371"/>
                    <a:pt x="13446" y="4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10" name="íṩ1íďè"/>
            <p:cNvSpPr/>
            <p:nvPr/>
          </p:nvSpPr>
          <p:spPr>
            <a:xfrm rot="10800000">
              <a:off x="5001235" y="2435221"/>
              <a:ext cx="92198" cy="110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72" h="19162" extrusionOk="0">
                  <a:moveTo>
                    <a:pt x="13927" y="88"/>
                  </a:moveTo>
                  <a:cubicBezTo>
                    <a:pt x="20558" y="1460"/>
                    <a:pt x="17604" y="13036"/>
                    <a:pt x="9397" y="17750"/>
                  </a:cubicBezTo>
                  <a:cubicBezTo>
                    <a:pt x="3554" y="21091"/>
                    <a:pt x="-1042" y="18227"/>
                    <a:pt x="206" y="12081"/>
                  </a:cubicBezTo>
                  <a:cubicBezTo>
                    <a:pt x="468" y="10947"/>
                    <a:pt x="862" y="9993"/>
                    <a:pt x="1190" y="9217"/>
                  </a:cubicBezTo>
                  <a:cubicBezTo>
                    <a:pt x="4867" y="1878"/>
                    <a:pt x="10841" y="-509"/>
                    <a:pt x="13927" y="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11" name="ïŝlíḑè"/>
            <p:cNvSpPr/>
            <p:nvPr/>
          </p:nvSpPr>
          <p:spPr>
            <a:xfrm rot="10800000">
              <a:off x="4867322" y="2709798"/>
              <a:ext cx="106766" cy="123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54" h="19075" extrusionOk="0">
                  <a:moveTo>
                    <a:pt x="14177" y="158"/>
                  </a:moveTo>
                  <a:cubicBezTo>
                    <a:pt x="20301" y="1914"/>
                    <a:pt x="16682" y="13512"/>
                    <a:pt x="8610" y="17874"/>
                  </a:cubicBezTo>
                  <a:cubicBezTo>
                    <a:pt x="2876" y="20960"/>
                    <a:pt x="-1299" y="17821"/>
                    <a:pt x="371" y="11650"/>
                  </a:cubicBezTo>
                  <a:cubicBezTo>
                    <a:pt x="650" y="10532"/>
                    <a:pt x="1095" y="9522"/>
                    <a:pt x="1484" y="8777"/>
                  </a:cubicBezTo>
                  <a:cubicBezTo>
                    <a:pt x="5493" y="1488"/>
                    <a:pt x="11338" y="-640"/>
                    <a:pt x="14177" y="15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12" name="ïṥḻíḍe"/>
            <p:cNvSpPr/>
            <p:nvPr/>
          </p:nvSpPr>
          <p:spPr>
            <a:xfrm rot="10800000">
              <a:off x="4717290" y="2977698"/>
              <a:ext cx="121423" cy="133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71" h="19004" extrusionOk="0">
                  <a:moveTo>
                    <a:pt x="14465" y="245"/>
                  </a:moveTo>
                  <a:cubicBezTo>
                    <a:pt x="20131" y="2396"/>
                    <a:pt x="15918" y="13929"/>
                    <a:pt x="7975" y="17936"/>
                  </a:cubicBezTo>
                  <a:cubicBezTo>
                    <a:pt x="2212" y="20868"/>
                    <a:pt x="-1469" y="17496"/>
                    <a:pt x="565" y="11094"/>
                  </a:cubicBezTo>
                  <a:cubicBezTo>
                    <a:pt x="952" y="9970"/>
                    <a:pt x="1437" y="8944"/>
                    <a:pt x="1824" y="8211"/>
                  </a:cubicBezTo>
                  <a:cubicBezTo>
                    <a:pt x="6135" y="1076"/>
                    <a:pt x="11801" y="-732"/>
                    <a:pt x="14465" y="24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13" name="íś1îďé"/>
            <p:cNvSpPr/>
            <p:nvPr/>
          </p:nvSpPr>
          <p:spPr>
            <a:xfrm rot="10800000">
              <a:off x="4551018" y="3237998"/>
              <a:ext cx="136283" cy="143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58" h="19229" extrusionOk="0">
                  <a:moveTo>
                    <a:pt x="14489" y="348"/>
                  </a:moveTo>
                  <a:cubicBezTo>
                    <a:pt x="19921" y="3031"/>
                    <a:pt x="14363" y="15704"/>
                    <a:pt x="6489" y="18711"/>
                  </a:cubicBezTo>
                  <a:cubicBezTo>
                    <a:pt x="1058" y="20792"/>
                    <a:pt x="-1679" y="16352"/>
                    <a:pt x="1100" y="9923"/>
                  </a:cubicBezTo>
                  <a:cubicBezTo>
                    <a:pt x="1352" y="9321"/>
                    <a:pt x="1774" y="8535"/>
                    <a:pt x="2110" y="7934"/>
                  </a:cubicBezTo>
                  <a:cubicBezTo>
                    <a:pt x="6616" y="718"/>
                    <a:pt x="12047" y="-808"/>
                    <a:pt x="14489" y="34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14" name="iṩḻiḍé"/>
            <p:cNvSpPr/>
            <p:nvPr/>
          </p:nvSpPr>
          <p:spPr>
            <a:xfrm rot="10800000">
              <a:off x="4370628" y="3490732"/>
              <a:ext cx="148825" cy="149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94" h="19286" extrusionOk="0">
                  <a:moveTo>
                    <a:pt x="14872" y="514"/>
                  </a:moveTo>
                  <a:cubicBezTo>
                    <a:pt x="19895" y="3587"/>
                    <a:pt x="13751" y="16325"/>
                    <a:pt x="5984" y="18908"/>
                  </a:cubicBezTo>
                  <a:cubicBezTo>
                    <a:pt x="613" y="20689"/>
                    <a:pt x="-1705" y="15968"/>
                    <a:pt x="1386" y="9511"/>
                  </a:cubicBezTo>
                  <a:cubicBezTo>
                    <a:pt x="1695" y="8887"/>
                    <a:pt x="2159" y="8130"/>
                    <a:pt x="2468" y="7551"/>
                  </a:cubicBezTo>
                  <a:cubicBezTo>
                    <a:pt x="7260" y="381"/>
                    <a:pt x="12592" y="-911"/>
                    <a:pt x="14872" y="51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15" name="ï$ļíḓè"/>
            <p:cNvSpPr/>
            <p:nvPr/>
          </p:nvSpPr>
          <p:spPr>
            <a:xfrm rot="10800000">
              <a:off x="4177176" y="3735330"/>
              <a:ext cx="158120" cy="150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776" h="19399" extrusionOk="0">
                  <a:moveTo>
                    <a:pt x="15250" y="663"/>
                  </a:moveTo>
                  <a:cubicBezTo>
                    <a:pt x="19892" y="4167"/>
                    <a:pt x="13167" y="16940"/>
                    <a:pt x="5565" y="19114"/>
                  </a:cubicBezTo>
                  <a:cubicBezTo>
                    <a:pt x="192" y="20666"/>
                    <a:pt x="-1708" y="15698"/>
                    <a:pt x="1728" y="9090"/>
                  </a:cubicBezTo>
                  <a:cubicBezTo>
                    <a:pt x="2057" y="8469"/>
                    <a:pt x="2532" y="7715"/>
                    <a:pt x="2897" y="7094"/>
                  </a:cubicBezTo>
                  <a:cubicBezTo>
                    <a:pt x="7941" y="42"/>
                    <a:pt x="13167" y="-934"/>
                    <a:pt x="15250" y="66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16" name="ïṩľíďe"/>
            <p:cNvSpPr/>
            <p:nvPr/>
          </p:nvSpPr>
          <p:spPr>
            <a:xfrm rot="10800000">
              <a:off x="3969346" y="3970032"/>
              <a:ext cx="167427" cy="151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33" h="19737" extrusionOk="0">
                  <a:moveTo>
                    <a:pt x="15676" y="872"/>
                  </a:moveTo>
                  <a:cubicBezTo>
                    <a:pt x="19926" y="4868"/>
                    <a:pt x="12645" y="17801"/>
                    <a:pt x="5154" y="19553"/>
                  </a:cubicBezTo>
                  <a:cubicBezTo>
                    <a:pt x="-141" y="20810"/>
                    <a:pt x="-1674" y="15466"/>
                    <a:pt x="2054" y="8775"/>
                  </a:cubicBezTo>
                  <a:cubicBezTo>
                    <a:pt x="2402" y="8146"/>
                    <a:pt x="2925" y="7383"/>
                    <a:pt x="3308" y="6799"/>
                  </a:cubicBezTo>
                  <a:cubicBezTo>
                    <a:pt x="8952" y="-700"/>
                    <a:pt x="13899" y="-790"/>
                    <a:pt x="15676" y="8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17" name="îŝḻíḑé"/>
            <p:cNvSpPr/>
            <p:nvPr/>
          </p:nvSpPr>
          <p:spPr>
            <a:xfrm rot="10800000">
              <a:off x="3749961" y="4196338"/>
              <a:ext cx="170996" cy="146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56" h="20411" extrusionOk="0">
                  <a:moveTo>
                    <a:pt x="16120" y="1114"/>
                  </a:moveTo>
                  <a:cubicBezTo>
                    <a:pt x="20198" y="5972"/>
                    <a:pt x="11420" y="20019"/>
                    <a:pt x="4024" y="20404"/>
                  </a:cubicBezTo>
                  <a:cubicBezTo>
                    <a:pt x="-884" y="20645"/>
                    <a:pt x="-1402" y="14150"/>
                    <a:pt x="3022" y="7560"/>
                  </a:cubicBezTo>
                  <a:cubicBezTo>
                    <a:pt x="3229" y="7271"/>
                    <a:pt x="3506" y="6838"/>
                    <a:pt x="3713" y="6550"/>
                  </a:cubicBezTo>
                  <a:cubicBezTo>
                    <a:pt x="9346" y="-666"/>
                    <a:pt x="14357" y="-955"/>
                    <a:pt x="16120" y="111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18" name="íśľiḑè"/>
            <p:cNvSpPr/>
            <p:nvPr/>
          </p:nvSpPr>
          <p:spPr>
            <a:xfrm rot="10800000">
              <a:off x="3519010" y="4412345"/>
              <a:ext cx="170759" cy="137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39" h="20354" extrusionOk="0">
                  <a:moveTo>
                    <a:pt x="16580" y="1406"/>
                  </a:moveTo>
                  <a:cubicBezTo>
                    <a:pt x="20344" y="6768"/>
                    <a:pt x="10951" y="20606"/>
                    <a:pt x="3739" y="20351"/>
                  </a:cubicBezTo>
                  <a:cubicBezTo>
                    <a:pt x="-1150" y="20198"/>
                    <a:pt x="-1256" y="13559"/>
                    <a:pt x="3493" y="6921"/>
                  </a:cubicBezTo>
                  <a:cubicBezTo>
                    <a:pt x="3704" y="6614"/>
                    <a:pt x="4021" y="6206"/>
                    <a:pt x="4232" y="5900"/>
                  </a:cubicBezTo>
                  <a:cubicBezTo>
                    <a:pt x="10072" y="-994"/>
                    <a:pt x="14962" y="-892"/>
                    <a:pt x="16580" y="14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19" name="îŝļídé"/>
            <p:cNvSpPr/>
            <p:nvPr/>
          </p:nvSpPr>
          <p:spPr>
            <a:xfrm rot="10800000">
              <a:off x="3277165" y="4616756"/>
              <a:ext cx="166174" cy="126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01" h="19589" extrusionOk="0">
                  <a:moveTo>
                    <a:pt x="16926" y="1642"/>
                  </a:moveTo>
                  <a:cubicBezTo>
                    <a:pt x="20283" y="7310"/>
                    <a:pt x="10395" y="20355"/>
                    <a:pt x="3353" y="19553"/>
                  </a:cubicBezTo>
                  <a:cubicBezTo>
                    <a:pt x="-1317" y="19018"/>
                    <a:pt x="-1062" y="12228"/>
                    <a:pt x="3828" y="6133"/>
                  </a:cubicBezTo>
                  <a:cubicBezTo>
                    <a:pt x="4046" y="5866"/>
                    <a:pt x="4375" y="5492"/>
                    <a:pt x="4594" y="5224"/>
                  </a:cubicBezTo>
                  <a:cubicBezTo>
                    <a:pt x="10724" y="-1245"/>
                    <a:pt x="15503" y="-764"/>
                    <a:pt x="16926" y="164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20" name="îŝlíḑè"/>
            <p:cNvSpPr/>
            <p:nvPr/>
          </p:nvSpPr>
          <p:spPr>
            <a:xfrm rot="10800000">
              <a:off x="3023862" y="4808504"/>
              <a:ext cx="158508" cy="113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85" h="18819" extrusionOk="0">
                  <a:moveTo>
                    <a:pt x="17153" y="1961"/>
                  </a:moveTo>
                  <a:cubicBezTo>
                    <a:pt x="20151" y="7904"/>
                    <a:pt x="9812" y="20133"/>
                    <a:pt x="3009" y="18704"/>
                  </a:cubicBezTo>
                  <a:cubicBezTo>
                    <a:pt x="-1449" y="17790"/>
                    <a:pt x="-872" y="11047"/>
                    <a:pt x="4201" y="5390"/>
                  </a:cubicBezTo>
                  <a:cubicBezTo>
                    <a:pt x="4431" y="5162"/>
                    <a:pt x="4739" y="4819"/>
                    <a:pt x="5008" y="4533"/>
                  </a:cubicBezTo>
                  <a:cubicBezTo>
                    <a:pt x="11311" y="-1467"/>
                    <a:pt x="15885" y="-610"/>
                    <a:pt x="17153" y="196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21" name="îṥḷíḍe"/>
            <p:cNvSpPr/>
            <p:nvPr/>
          </p:nvSpPr>
          <p:spPr>
            <a:xfrm rot="10800000">
              <a:off x="2759140" y="4986431"/>
              <a:ext cx="149210" cy="100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21" h="18233" extrusionOk="0">
                  <a:moveTo>
                    <a:pt x="17437" y="2254"/>
                  </a:moveTo>
                  <a:cubicBezTo>
                    <a:pt x="19988" y="8470"/>
                    <a:pt x="9250" y="19961"/>
                    <a:pt x="2708" y="18014"/>
                  </a:cubicBezTo>
                  <a:cubicBezTo>
                    <a:pt x="-1612" y="16759"/>
                    <a:pt x="-625" y="9977"/>
                    <a:pt x="4683" y="4640"/>
                  </a:cubicBezTo>
                  <a:cubicBezTo>
                    <a:pt x="4930" y="4389"/>
                    <a:pt x="5259" y="4075"/>
                    <a:pt x="5506" y="3824"/>
                  </a:cubicBezTo>
                  <a:cubicBezTo>
                    <a:pt x="11924" y="-1639"/>
                    <a:pt x="16326" y="-383"/>
                    <a:pt x="17437" y="225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22" name="ïşľïďè"/>
            <p:cNvSpPr/>
            <p:nvPr/>
          </p:nvSpPr>
          <p:spPr>
            <a:xfrm rot="10800000">
              <a:off x="2483905" y="5149193"/>
              <a:ext cx="136951" cy="86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89" h="17093" extrusionOk="0">
                  <a:moveTo>
                    <a:pt x="18095" y="2558"/>
                  </a:moveTo>
                  <a:cubicBezTo>
                    <a:pt x="20454" y="9283"/>
                    <a:pt x="8012" y="19879"/>
                    <a:pt x="1860" y="16415"/>
                  </a:cubicBezTo>
                  <a:cubicBezTo>
                    <a:pt x="-1146" y="14717"/>
                    <a:pt x="-1007" y="8807"/>
                    <a:pt x="6023" y="3170"/>
                  </a:cubicBezTo>
                  <a:cubicBezTo>
                    <a:pt x="12822" y="-1721"/>
                    <a:pt x="17170" y="-159"/>
                    <a:pt x="18095" y="255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23" name="îšḻíḑe"/>
            <p:cNvSpPr/>
            <p:nvPr/>
          </p:nvSpPr>
          <p:spPr>
            <a:xfrm rot="10800000">
              <a:off x="2198279" y="5296818"/>
              <a:ext cx="123006" cy="72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08" h="16719" extrusionOk="0">
                  <a:moveTo>
                    <a:pt x="18226" y="2998"/>
                  </a:moveTo>
                  <a:cubicBezTo>
                    <a:pt x="20082" y="9881"/>
                    <a:pt x="7246" y="19771"/>
                    <a:pt x="1678" y="15815"/>
                  </a:cubicBezTo>
                  <a:cubicBezTo>
                    <a:pt x="-1518" y="13521"/>
                    <a:pt x="-281" y="7586"/>
                    <a:pt x="6524" y="2602"/>
                  </a:cubicBezTo>
                  <a:cubicBezTo>
                    <a:pt x="13329" y="-1829"/>
                    <a:pt x="17453" y="149"/>
                    <a:pt x="18226" y="299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24" name="iŝļiḓe"/>
            <p:cNvSpPr/>
            <p:nvPr/>
          </p:nvSpPr>
          <p:spPr>
            <a:xfrm rot="10800000">
              <a:off x="1901942" y="5427742"/>
              <a:ext cx="108048" cy="59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31" h="16258" extrusionOk="0">
                  <a:moveTo>
                    <a:pt x="18922" y="3508"/>
                  </a:moveTo>
                  <a:cubicBezTo>
                    <a:pt x="20378" y="10614"/>
                    <a:pt x="6848" y="19591"/>
                    <a:pt x="1448" y="15009"/>
                  </a:cubicBezTo>
                  <a:cubicBezTo>
                    <a:pt x="-1222" y="12765"/>
                    <a:pt x="-676" y="6874"/>
                    <a:pt x="7151" y="2012"/>
                  </a:cubicBezTo>
                  <a:cubicBezTo>
                    <a:pt x="14675" y="-2009"/>
                    <a:pt x="18315" y="796"/>
                    <a:pt x="18922" y="350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25" name="ïṥľïḓe"/>
            <p:cNvSpPr/>
            <p:nvPr/>
          </p:nvSpPr>
          <p:spPr>
            <a:xfrm rot="10800000">
              <a:off x="1597137" y="5541972"/>
              <a:ext cx="88571" cy="4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51" h="16204" extrusionOk="0">
                  <a:moveTo>
                    <a:pt x="19303" y="4100"/>
                  </a:moveTo>
                  <a:cubicBezTo>
                    <a:pt x="20281" y="11745"/>
                    <a:pt x="6282" y="19754"/>
                    <a:pt x="1165" y="14536"/>
                  </a:cubicBezTo>
                  <a:cubicBezTo>
                    <a:pt x="-1319" y="11867"/>
                    <a:pt x="-115" y="5678"/>
                    <a:pt x="7562" y="1552"/>
                  </a:cubicBezTo>
                  <a:cubicBezTo>
                    <a:pt x="15013" y="-1846"/>
                    <a:pt x="18926" y="945"/>
                    <a:pt x="19303" y="41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26" name="ïS1îḑe"/>
            <p:cNvSpPr/>
            <p:nvPr/>
          </p:nvSpPr>
          <p:spPr>
            <a:xfrm rot="10800000">
              <a:off x="1281077" y="5637051"/>
              <a:ext cx="71563" cy="35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1" h="16196" extrusionOk="0">
                  <a:moveTo>
                    <a:pt x="19666" y="4802"/>
                  </a:moveTo>
                  <a:cubicBezTo>
                    <a:pt x="20234" y="12902"/>
                    <a:pt x="5739" y="19891"/>
                    <a:pt x="1002" y="14014"/>
                  </a:cubicBezTo>
                  <a:cubicBezTo>
                    <a:pt x="-1366" y="10997"/>
                    <a:pt x="245" y="4644"/>
                    <a:pt x="8202" y="991"/>
                  </a:cubicBezTo>
                  <a:cubicBezTo>
                    <a:pt x="15781" y="-1709"/>
                    <a:pt x="19476" y="1626"/>
                    <a:pt x="19666" y="480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27" name="ïşḷíḋé"/>
            <p:cNvSpPr/>
            <p:nvPr/>
          </p:nvSpPr>
          <p:spPr>
            <a:xfrm rot="10800000">
              <a:off x="963531" y="5712993"/>
              <a:ext cx="49656" cy="23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8" h="16360" extrusionOk="0">
                  <a:moveTo>
                    <a:pt x="20087" y="5858"/>
                  </a:moveTo>
                  <a:cubicBezTo>
                    <a:pt x="20226" y="14352"/>
                    <a:pt x="5315" y="20177"/>
                    <a:pt x="855" y="13382"/>
                  </a:cubicBezTo>
                  <a:cubicBezTo>
                    <a:pt x="-1374" y="9984"/>
                    <a:pt x="577" y="3431"/>
                    <a:pt x="8799" y="519"/>
                  </a:cubicBezTo>
                  <a:cubicBezTo>
                    <a:pt x="16464" y="-1423"/>
                    <a:pt x="20087" y="2461"/>
                    <a:pt x="20087" y="585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28" name="ïṧḷiḑè"/>
            <p:cNvSpPr/>
            <p:nvPr/>
          </p:nvSpPr>
          <p:spPr>
            <a:xfrm rot="10800000">
              <a:off x="645914" y="5764653"/>
              <a:ext cx="29207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4" h="16474" extrusionOk="0">
                  <a:moveTo>
                    <a:pt x="20110" y="7114"/>
                  </a:moveTo>
                  <a:cubicBezTo>
                    <a:pt x="19874" y="15584"/>
                    <a:pt x="4682" y="20243"/>
                    <a:pt x="647" y="12619"/>
                  </a:cubicBezTo>
                  <a:cubicBezTo>
                    <a:pt x="-1252" y="8807"/>
                    <a:pt x="884" y="2455"/>
                    <a:pt x="8955" y="336"/>
                  </a:cubicBezTo>
                  <a:cubicBezTo>
                    <a:pt x="17499" y="-1357"/>
                    <a:pt x="20348" y="3726"/>
                    <a:pt x="20110" y="711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29" name="îṡ1iḋê"/>
            <p:cNvSpPr/>
            <p:nvPr/>
          </p:nvSpPr>
          <p:spPr>
            <a:xfrm rot="10800000">
              <a:off x="323973" y="5794503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21600"/>
                  </a:moveTo>
                  <a:lnTo>
                    <a:pt x="0" y="12964"/>
                  </a:lnTo>
                  <a:lnTo>
                    <a:pt x="10802" y="0"/>
                  </a:lnTo>
                  <a:lnTo>
                    <a:pt x="21600" y="8646"/>
                  </a:lnTo>
                  <a:lnTo>
                    <a:pt x="1080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30" name="ïṥḷïḑê"/>
            <p:cNvSpPr/>
            <p:nvPr/>
          </p:nvSpPr>
          <p:spPr>
            <a:xfrm rot="10800000">
              <a:off x="5185754" y="1027682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38" h="18635" extrusionOk="0">
                  <a:moveTo>
                    <a:pt x="11040" y="12"/>
                  </a:moveTo>
                  <a:cubicBezTo>
                    <a:pt x="18720" y="-374"/>
                    <a:pt x="21600" y="8499"/>
                    <a:pt x="13921" y="15440"/>
                  </a:cubicBezTo>
                  <a:cubicBezTo>
                    <a:pt x="7201" y="21226"/>
                    <a:pt x="481" y="18525"/>
                    <a:pt x="0" y="12355"/>
                  </a:cubicBezTo>
                  <a:cubicBezTo>
                    <a:pt x="0" y="11969"/>
                    <a:pt x="0" y="11198"/>
                    <a:pt x="0" y="10425"/>
                  </a:cubicBezTo>
                  <a:cubicBezTo>
                    <a:pt x="1440" y="3870"/>
                    <a:pt x="6720" y="399"/>
                    <a:pt x="11040" y="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31" name="îSliďê"/>
            <p:cNvSpPr/>
            <p:nvPr/>
          </p:nvSpPr>
          <p:spPr>
            <a:xfrm rot="10800000">
              <a:off x="5143695" y="1316695"/>
              <a:ext cx="27887" cy="34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15" h="19240" extrusionOk="0">
                  <a:moveTo>
                    <a:pt x="12343" y="0"/>
                  </a:moveTo>
                  <a:cubicBezTo>
                    <a:pt x="20650" y="0"/>
                    <a:pt x="21600" y="10221"/>
                    <a:pt x="14242" y="16393"/>
                  </a:cubicBezTo>
                  <a:cubicBezTo>
                    <a:pt x="7833" y="21600"/>
                    <a:pt x="0" y="19286"/>
                    <a:pt x="0" y="12535"/>
                  </a:cubicBezTo>
                  <a:cubicBezTo>
                    <a:pt x="0" y="11957"/>
                    <a:pt x="0" y="11186"/>
                    <a:pt x="238" y="10607"/>
                  </a:cubicBezTo>
                  <a:cubicBezTo>
                    <a:pt x="1899" y="3279"/>
                    <a:pt x="8308" y="0"/>
                    <a:pt x="1234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32" name="i$lïḍé"/>
            <p:cNvSpPr/>
            <p:nvPr/>
          </p:nvSpPr>
          <p:spPr>
            <a:xfrm rot="10800000">
              <a:off x="5081193" y="1600598"/>
              <a:ext cx="42556" cy="5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0" h="19022" extrusionOk="0">
                  <a:moveTo>
                    <a:pt x="12981" y="15"/>
                  </a:moveTo>
                  <a:cubicBezTo>
                    <a:pt x="20850" y="396"/>
                    <a:pt x="21158" y="10688"/>
                    <a:pt x="13444" y="16406"/>
                  </a:cubicBezTo>
                  <a:cubicBezTo>
                    <a:pt x="6810" y="21361"/>
                    <a:pt x="-442" y="18947"/>
                    <a:pt x="21" y="11959"/>
                  </a:cubicBezTo>
                  <a:cubicBezTo>
                    <a:pt x="21" y="11323"/>
                    <a:pt x="175" y="10561"/>
                    <a:pt x="330" y="10053"/>
                  </a:cubicBezTo>
                  <a:cubicBezTo>
                    <a:pt x="2644" y="2811"/>
                    <a:pt x="9124" y="-239"/>
                    <a:pt x="12981" y="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33" name="íŝľïḋe"/>
            <p:cNvSpPr/>
            <p:nvPr/>
          </p:nvSpPr>
          <p:spPr>
            <a:xfrm rot="10800000">
              <a:off x="5001686" y="1881150"/>
              <a:ext cx="56537" cy="66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60" h="18919" extrusionOk="0">
                  <a:moveTo>
                    <a:pt x="13222" y="41"/>
                  </a:moveTo>
                  <a:cubicBezTo>
                    <a:pt x="20686" y="823"/>
                    <a:pt x="20233" y="11281"/>
                    <a:pt x="12430" y="16656"/>
                  </a:cubicBezTo>
                  <a:cubicBezTo>
                    <a:pt x="5758" y="21250"/>
                    <a:pt x="-914" y="18513"/>
                    <a:pt x="104" y="11476"/>
                  </a:cubicBezTo>
                  <a:cubicBezTo>
                    <a:pt x="217" y="10890"/>
                    <a:pt x="443" y="10206"/>
                    <a:pt x="556" y="9619"/>
                  </a:cubicBezTo>
                  <a:cubicBezTo>
                    <a:pt x="3496" y="1995"/>
                    <a:pt x="9830" y="-350"/>
                    <a:pt x="13222" y="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34" name="íṣḻiḋè"/>
            <p:cNvSpPr/>
            <p:nvPr/>
          </p:nvSpPr>
          <p:spPr>
            <a:xfrm rot="10800000">
              <a:off x="4904687" y="2155698"/>
              <a:ext cx="72101" cy="82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12" h="18779" extrusionOk="0">
                  <a:moveTo>
                    <a:pt x="13382" y="75"/>
                  </a:moveTo>
                  <a:cubicBezTo>
                    <a:pt x="20353" y="1253"/>
                    <a:pt x="19234" y="11699"/>
                    <a:pt x="11489" y="16805"/>
                  </a:cubicBezTo>
                  <a:cubicBezTo>
                    <a:pt x="4949" y="21125"/>
                    <a:pt x="-1247" y="17983"/>
                    <a:pt x="216" y="10992"/>
                  </a:cubicBezTo>
                  <a:cubicBezTo>
                    <a:pt x="302" y="10443"/>
                    <a:pt x="560" y="9657"/>
                    <a:pt x="732" y="9108"/>
                  </a:cubicBezTo>
                  <a:cubicBezTo>
                    <a:pt x="3830" y="1960"/>
                    <a:pt x="10026" y="-475"/>
                    <a:pt x="13382" y="7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35" name="iṧḷíḑe"/>
            <p:cNvSpPr/>
            <p:nvPr/>
          </p:nvSpPr>
          <p:spPr>
            <a:xfrm rot="10800000">
              <a:off x="4791766" y="2424980"/>
              <a:ext cx="87005" cy="95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99" h="18691" extrusionOk="0">
                  <a:moveTo>
                    <a:pt x="13585" y="159"/>
                  </a:moveTo>
                  <a:cubicBezTo>
                    <a:pt x="20135" y="1707"/>
                    <a:pt x="18323" y="12271"/>
                    <a:pt x="10659" y="16982"/>
                  </a:cubicBezTo>
                  <a:cubicBezTo>
                    <a:pt x="4109" y="21019"/>
                    <a:pt x="-1465" y="17520"/>
                    <a:pt x="347" y="10522"/>
                  </a:cubicBezTo>
                  <a:cubicBezTo>
                    <a:pt x="486" y="9983"/>
                    <a:pt x="765" y="9176"/>
                    <a:pt x="974" y="8638"/>
                  </a:cubicBezTo>
                  <a:cubicBezTo>
                    <a:pt x="4597" y="1101"/>
                    <a:pt x="10659" y="-581"/>
                    <a:pt x="13585" y="15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36" name="íşlïḓe"/>
            <p:cNvSpPr/>
            <p:nvPr/>
          </p:nvSpPr>
          <p:spPr>
            <a:xfrm rot="10800000">
              <a:off x="4663568" y="2689038"/>
              <a:ext cx="100238" cy="106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26" h="18851" extrusionOk="0">
                  <a:moveTo>
                    <a:pt x="13668" y="242"/>
                  </a:moveTo>
                  <a:cubicBezTo>
                    <a:pt x="20083" y="2372"/>
                    <a:pt x="17022" y="13872"/>
                    <a:pt x="9018" y="17827"/>
                  </a:cubicBezTo>
                  <a:cubicBezTo>
                    <a:pt x="2956" y="20869"/>
                    <a:pt x="-1517" y="16792"/>
                    <a:pt x="484" y="10160"/>
                  </a:cubicBezTo>
                  <a:cubicBezTo>
                    <a:pt x="661" y="9552"/>
                    <a:pt x="1014" y="8822"/>
                    <a:pt x="1249" y="8213"/>
                  </a:cubicBezTo>
                  <a:cubicBezTo>
                    <a:pt x="4898" y="1094"/>
                    <a:pt x="10725" y="-731"/>
                    <a:pt x="13668" y="24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37" name="íṧḻïdè"/>
            <p:cNvSpPr/>
            <p:nvPr/>
          </p:nvSpPr>
          <p:spPr>
            <a:xfrm rot="10800000">
              <a:off x="4520466" y="2946007"/>
              <a:ext cx="112504" cy="115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17" h="18867" extrusionOk="0">
                  <a:moveTo>
                    <a:pt x="13954" y="361"/>
                  </a:moveTo>
                  <a:cubicBezTo>
                    <a:pt x="19911" y="2886"/>
                    <a:pt x="16285" y="14443"/>
                    <a:pt x="8412" y="18034"/>
                  </a:cubicBezTo>
                  <a:cubicBezTo>
                    <a:pt x="2351" y="20783"/>
                    <a:pt x="-1689" y="16407"/>
                    <a:pt x="694" y="9674"/>
                  </a:cubicBezTo>
                  <a:cubicBezTo>
                    <a:pt x="901" y="9057"/>
                    <a:pt x="1263" y="8328"/>
                    <a:pt x="1523" y="7767"/>
                  </a:cubicBezTo>
                  <a:cubicBezTo>
                    <a:pt x="5459" y="698"/>
                    <a:pt x="11157" y="-817"/>
                    <a:pt x="13954" y="36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38" name="ïṧḻíḓé"/>
            <p:cNvSpPr/>
            <p:nvPr/>
          </p:nvSpPr>
          <p:spPr>
            <a:xfrm rot="10800000">
              <a:off x="4361787" y="3195451"/>
              <a:ext cx="126062" cy="124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783" h="18793" extrusionOk="0">
                  <a:moveTo>
                    <a:pt x="14222" y="523"/>
                  </a:moveTo>
                  <a:cubicBezTo>
                    <a:pt x="19817" y="3475"/>
                    <a:pt x="15598" y="14975"/>
                    <a:pt x="7802" y="18135"/>
                  </a:cubicBezTo>
                  <a:cubicBezTo>
                    <a:pt x="1748" y="20569"/>
                    <a:pt x="-1783" y="15959"/>
                    <a:pt x="923" y="9225"/>
                  </a:cubicBezTo>
                  <a:cubicBezTo>
                    <a:pt x="1152" y="8604"/>
                    <a:pt x="1565" y="7878"/>
                    <a:pt x="1840" y="7309"/>
                  </a:cubicBezTo>
                  <a:cubicBezTo>
                    <a:pt x="5830" y="782"/>
                    <a:pt x="11195" y="-1031"/>
                    <a:pt x="14222" y="5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39" name="íšlîḑe"/>
            <p:cNvSpPr/>
            <p:nvPr/>
          </p:nvSpPr>
          <p:spPr>
            <a:xfrm rot="10800000">
              <a:off x="4190000" y="3437299"/>
              <a:ext cx="136261" cy="130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721" h="19052" extrusionOk="0">
                  <a:moveTo>
                    <a:pt x="14542" y="693"/>
                  </a:moveTo>
                  <a:cubicBezTo>
                    <a:pt x="19741" y="4117"/>
                    <a:pt x="14964" y="15798"/>
                    <a:pt x="7271" y="18567"/>
                  </a:cubicBezTo>
                  <a:cubicBezTo>
                    <a:pt x="1354" y="20682"/>
                    <a:pt x="-1859" y="15597"/>
                    <a:pt x="1142" y="8850"/>
                  </a:cubicBezTo>
                  <a:cubicBezTo>
                    <a:pt x="1396" y="8246"/>
                    <a:pt x="1818" y="7490"/>
                    <a:pt x="2157" y="6937"/>
                  </a:cubicBezTo>
                  <a:cubicBezTo>
                    <a:pt x="6679" y="-62"/>
                    <a:pt x="12132" y="-918"/>
                    <a:pt x="14542" y="6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40" name="ïṥḻîde"/>
            <p:cNvSpPr/>
            <p:nvPr/>
          </p:nvSpPr>
          <p:spPr>
            <a:xfrm rot="10800000">
              <a:off x="4005292" y="3671790"/>
              <a:ext cx="143790" cy="13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728" h="19209" extrusionOk="0">
                  <a:moveTo>
                    <a:pt x="14894" y="914"/>
                  </a:moveTo>
                  <a:cubicBezTo>
                    <a:pt x="19703" y="4764"/>
                    <a:pt x="14373" y="16564"/>
                    <a:pt x="6759" y="18864"/>
                  </a:cubicBezTo>
                  <a:cubicBezTo>
                    <a:pt x="868" y="20664"/>
                    <a:pt x="-1897" y="15164"/>
                    <a:pt x="1429" y="8364"/>
                  </a:cubicBezTo>
                  <a:cubicBezTo>
                    <a:pt x="1710" y="7764"/>
                    <a:pt x="2191" y="7014"/>
                    <a:pt x="2511" y="6414"/>
                  </a:cubicBezTo>
                  <a:cubicBezTo>
                    <a:pt x="7320" y="-386"/>
                    <a:pt x="12650" y="-936"/>
                    <a:pt x="14894" y="91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41" name="iṧļiḑé"/>
            <p:cNvSpPr/>
            <p:nvPr/>
          </p:nvSpPr>
          <p:spPr>
            <a:xfrm rot="10800000">
              <a:off x="3808456" y="3897261"/>
              <a:ext cx="148782" cy="131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89" h="19922" extrusionOk="0">
                  <a:moveTo>
                    <a:pt x="15176" y="1173"/>
                  </a:moveTo>
                  <a:cubicBezTo>
                    <a:pt x="19774" y="5869"/>
                    <a:pt x="13128" y="18756"/>
                    <a:pt x="5516" y="19851"/>
                  </a:cubicBezTo>
                  <a:cubicBezTo>
                    <a:pt x="-126" y="20686"/>
                    <a:pt x="-1826" y="14008"/>
                    <a:pt x="2231" y="7173"/>
                  </a:cubicBezTo>
                  <a:cubicBezTo>
                    <a:pt x="2386" y="6860"/>
                    <a:pt x="2656" y="6495"/>
                    <a:pt x="2849" y="6182"/>
                  </a:cubicBezTo>
                  <a:cubicBezTo>
                    <a:pt x="7911" y="-757"/>
                    <a:pt x="13128" y="-914"/>
                    <a:pt x="15176" y="117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42" name="íṡḻíḑè"/>
            <p:cNvSpPr/>
            <p:nvPr/>
          </p:nvSpPr>
          <p:spPr>
            <a:xfrm rot="10800000">
              <a:off x="3598738" y="4113273"/>
              <a:ext cx="151264" cy="128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47" h="20121" extrusionOk="0">
                  <a:moveTo>
                    <a:pt x="15582" y="1483"/>
                  </a:moveTo>
                  <a:cubicBezTo>
                    <a:pt x="19841" y="6680"/>
                    <a:pt x="12590" y="19565"/>
                    <a:pt x="5108" y="20106"/>
                  </a:cubicBezTo>
                  <a:cubicBezTo>
                    <a:pt x="-455" y="20485"/>
                    <a:pt x="-1759" y="13502"/>
                    <a:pt x="2615" y="6735"/>
                  </a:cubicBezTo>
                  <a:cubicBezTo>
                    <a:pt x="2807" y="6410"/>
                    <a:pt x="3075" y="6031"/>
                    <a:pt x="3267" y="5760"/>
                  </a:cubicBezTo>
                  <a:cubicBezTo>
                    <a:pt x="8600" y="-1115"/>
                    <a:pt x="13664" y="-844"/>
                    <a:pt x="15582" y="148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43" name="iṩľídè"/>
            <p:cNvSpPr/>
            <p:nvPr/>
          </p:nvSpPr>
          <p:spPr>
            <a:xfrm rot="10800000">
              <a:off x="3377169" y="4319360"/>
              <a:ext cx="151141" cy="121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45" h="20165" extrusionOk="0">
                  <a:moveTo>
                    <a:pt x="15950" y="1814"/>
                  </a:moveTo>
                  <a:cubicBezTo>
                    <a:pt x="19951" y="7684"/>
                    <a:pt x="12259" y="20222"/>
                    <a:pt x="4683" y="20165"/>
                  </a:cubicBezTo>
                  <a:cubicBezTo>
                    <a:pt x="-755" y="20165"/>
                    <a:pt x="-1649" y="12813"/>
                    <a:pt x="3013" y="6145"/>
                  </a:cubicBezTo>
                  <a:cubicBezTo>
                    <a:pt x="3207" y="5860"/>
                    <a:pt x="3518" y="5518"/>
                    <a:pt x="3712" y="5233"/>
                  </a:cubicBezTo>
                  <a:cubicBezTo>
                    <a:pt x="9267" y="-1378"/>
                    <a:pt x="14201" y="-751"/>
                    <a:pt x="15950" y="181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44" name="îŝ1íďê"/>
            <p:cNvSpPr/>
            <p:nvPr/>
          </p:nvSpPr>
          <p:spPr>
            <a:xfrm rot="10800000">
              <a:off x="3145412" y="4513810"/>
              <a:ext cx="146529" cy="113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6" h="19353" extrusionOk="0">
                  <a:moveTo>
                    <a:pt x="16481" y="2126"/>
                  </a:moveTo>
                  <a:cubicBezTo>
                    <a:pt x="20067" y="8113"/>
                    <a:pt x="11672" y="20028"/>
                    <a:pt x="4376" y="19324"/>
                  </a:cubicBezTo>
                  <a:cubicBezTo>
                    <a:pt x="-1003" y="18795"/>
                    <a:pt x="-1533" y="11517"/>
                    <a:pt x="3398" y="5354"/>
                  </a:cubicBezTo>
                  <a:cubicBezTo>
                    <a:pt x="3602" y="5119"/>
                    <a:pt x="3928" y="4767"/>
                    <a:pt x="4132" y="4473"/>
                  </a:cubicBezTo>
                  <a:cubicBezTo>
                    <a:pt x="10001" y="-1572"/>
                    <a:pt x="14891" y="-574"/>
                    <a:pt x="16481" y="212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45" name="ïṥľiďè"/>
            <p:cNvSpPr/>
            <p:nvPr/>
          </p:nvSpPr>
          <p:spPr>
            <a:xfrm rot="10800000">
              <a:off x="2902746" y="4696371"/>
              <a:ext cx="140402" cy="103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78" h="19077" extrusionOk="0">
                  <a:moveTo>
                    <a:pt x="17008" y="2511"/>
                  </a:moveTo>
                  <a:cubicBezTo>
                    <a:pt x="20218" y="8845"/>
                    <a:pt x="11240" y="20247"/>
                    <a:pt x="4083" y="18980"/>
                  </a:cubicBezTo>
                  <a:cubicBezTo>
                    <a:pt x="-1295" y="18030"/>
                    <a:pt x="-1382" y="10745"/>
                    <a:pt x="3953" y="4791"/>
                  </a:cubicBezTo>
                  <a:cubicBezTo>
                    <a:pt x="4170" y="4538"/>
                    <a:pt x="4474" y="4221"/>
                    <a:pt x="4734" y="3968"/>
                  </a:cubicBezTo>
                  <a:cubicBezTo>
                    <a:pt x="10502" y="-1353"/>
                    <a:pt x="15360" y="-783"/>
                    <a:pt x="17008" y="251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46" name="íŝḷïḓè"/>
            <p:cNvSpPr/>
            <p:nvPr/>
          </p:nvSpPr>
          <p:spPr>
            <a:xfrm rot="10800000">
              <a:off x="2649030" y="4865835"/>
              <a:ext cx="130682" cy="92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53" h="17551" extrusionOk="0">
                  <a:moveTo>
                    <a:pt x="17335" y="2720"/>
                  </a:moveTo>
                  <a:cubicBezTo>
                    <a:pt x="20300" y="9331"/>
                    <a:pt x="9853" y="19804"/>
                    <a:pt x="2982" y="17120"/>
                  </a:cubicBezTo>
                  <a:cubicBezTo>
                    <a:pt x="-1300" y="15419"/>
                    <a:pt x="-1300" y="8808"/>
                    <a:pt x="5147" y="3113"/>
                  </a:cubicBezTo>
                  <a:cubicBezTo>
                    <a:pt x="11453" y="-1796"/>
                    <a:pt x="16065" y="-94"/>
                    <a:pt x="17335" y="272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47" name="ïṧlídè"/>
            <p:cNvSpPr/>
            <p:nvPr/>
          </p:nvSpPr>
          <p:spPr>
            <a:xfrm rot="10800000">
              <a:off x="2386177" y="5021950"/>
              <a:ext cx="118669" cy="79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17" h="17155" extrusionOk="0">
                  <a:moveTo>
                    <a:pt x="17648" y="3098"/>
                  </a:moveTo>
                  <a:cubicBezTo>
                    <a:pt x="20159" y="9927"/>
                    <a:pt x="9280" y="19725"/>
                    <a:pt x="2691" y="16533"/>
                  </a:cubicBezTo>
                  <a:cubicBezTo>
                    <a:pt x="-1441" y="14529"/>
                    <a:pt x="-1075" y="7849"/>
                    <a:pt x="5619" y="2579"/>
                  </a:cubicBezTo>
                  <a:cubicBezTo>
                    <a:pt x="12157" y="-1875"/>
                    <a:pt x="16603" y="203"/>
                    <a:pt x="17648" y="309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48" name="îSľïḑe"/>
            <p:cNvSpPr/>
            <p:nvPr/>
          </p:nvSpPr>
          <p:spPr>
            <a:xfrm rot="10800000">
              <a:off x="2111842" y="5162696"/>
              <a:ext cx="105479" cy="67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70" h="16809" extrusionOk="0">
                  <a:moveTo>
                    <a:pt x="17907" y="3541"/>
                  </a:moveTo>
                  <a:cubicBezTo>
                    <a:pt x="20043" y="10741"/>
                    <a:pt x="8709" y="19741"/>
                    <a:pt x="2359" y="15884"/>
                  </a:cubicBezTo>
                  <a:cubicBezTo>
                    <a:pt x="-1557" y="13484"/>
                    <a:pt x="-786" y="6798"/>
                    <a:pt x="6098" y="1998"/>
                  </a:cubicBezTo>
                  <a:cubicBezTo>
                    <a:pt x="12744" y="-1859"/>
                    <a:pt x="17017" y="541"/>
                    <a:pt x="17907" y="3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49" name="îṩľídè"/>
            <p:cNvSpPr/>
            <p:nvPr/>
          </p:nvSpPr>
          <p:spPr>
            <a:xfrm rot="10800000">
              <a:off x="1827653" y="5287163"/>
              <a:ext cx="92276" cy="56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68" h="16552" extrusionOk="0">
                  <a:moveTo>
                    <a:pt x="18200" y="4091"/>
                  </a:moveTo>
                  <a:cubicBezTo>
                    <a:pt x="19914" y="11560"/>
                    <a:pt x="8120" y="19736"/>
                    <a:pt x="2086" y="15295"/>
                  </a:cubicBezTo>
                  <a:cubicBezTo>
                    <a:pt x="-1686" y="12570"/>
                    <a:pt x="-452" y="5807"/>
                    <a:pt x="6680" y="1568"/>
                  </a:cubicBezTo>
                  <a:cubicBezTo>
                    <a:pt x="13469" y="-1864"/>
                    <a:pt x="17514" y="962"/>
                    <a:pt x="18200" y="409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50" name="iṧḻîḍe"/>
            <p:cNvSpPr/>
            <p:nvPr/>
          </p:nvSpPr>
          <p:spPr>
            <a:xfrm rot="10800000">
              <a:off x="1534679" y="5396585"/>
              <a:ext cx="75133" cy="43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73" h="16454" extrusionOk="0">
                  <a:moveTo>
                    <a:pt x="18989" y="4639"/>
                  </a:moveTo>
                  <a:cubicBezTo>
                    <a:pt x="20213" y="12446"/>
                    <a:pt x="7795" y="19863"/>
                    <a:pt x="1849" y="14788"/>
                  </a:cubicBezTo>
                  <a:cubicBezTo>
                    <a:pt x="-1387" y="11925"/>
                    <a:pt x="-862" y="5289"/>
                    <a:pt x="7358" y="1125"/>
                  </a:cubicBezTo>
                  <a:cubicBezTo>
                    <a:pt x="14529" y="-1737"/>
                    <a:pt x="18464" y="1386"/>
                    <a:pt x="18989" y="463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51" name="isľîdê"/>
            <p:cNvSpPr/>
            <p:nvPr/>
          </p:nvSpPr>
          <p:spPr>
            <a:xfrm rot="10800000">
              <a:off x="1232117" y="5488193"/>
              <a:ext cx="58666" cy="32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0" h="16490" extrusionOk="0">
                  <a:moveTo>
                    <a:pt x="19025" y="5449"/>
                  </a:moveTo>
                  <a:cubicBezTo>
                    <a:pt x="19809" y="13352"/>
                    <a:pt x="6939" y="20025"/>
                    <a:pt x="1567" y="14405"/>
                  </a:cubicBezTo>
                  <a:cubicBezTo>
                    <a:pt x="-1791" y="10894"/>
                    <a:pt x="224" y="3869"/>
                    <a:pt x="7834" y="708"/>
                  </a:cubicBezTo>
                  <a:cubicBezTo>
                    <a:pt x="14996" y="-1575"/>
                    <a:pt x="18690" y="2112"/>
                    <a:pt x="19025" y="54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52" name="ïśḷiḑè"/>
            <p:cNvSpPr/>
            <p:nvPr/>
          </p:nvSpPr>
          <p:spPr>
            <a:xfrm rot="10800000">
              <a:off x="927696" y="5560503"/>
              <a:ext cx="38674" cy="20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00" h="16607" extrusionOk="0">
                  <a:moveTo>
                    <a:pt x="19394" y="6230"/>
                  </a:moveTo>
                  <a:cubicBezTo>
                    <a:pt x="19739" y="14706"/>
                    <a:pt x="6433" y="20174"/>
                    <a:pt x="1423" y="13885"/>
                  </a:cubicBezTo>
                  <a:cubicBezTo>
                    <a:pt x="-1861" y="9784"/>
                    <a:pt x="558" y="2948"/>
                    <a:pt x="8507" y="487"/>
                  </a:cubicBezTo>
                  <a:cubicBezTo>
                    <a:pt x="15765" y="-1426"/>
                    <a:pt x="19221" y="2674"/>
                    <a:pt x="19394" y="623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53" name="i$ḷîḓê"/>
            <p:cNvSpPr/>
            <p:nvPr/>
          </p:nvSpPr>
          <p:spPr>
            <a:xfrm rot="10800000">
              <a:off x="622853" y="5608989"/>
              <a:ext cx="19354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3" h="16544" extrusionOk="0">
                  <a:moveTo>
                    <a:pt x="19893" y="6861"/>
                  </a:moveTo>
                  <a:cubicBezTo>
                    <a:pt x="19538" y="14615"/>
                    <a:pt x="6437" y="20707"/>
                    <a:pt x="1127" y="12953"/>
                  </a:cubicBezTo>
                  <a:cubicBezTo>
                    <a:pt x="-1707" y="8523"/>
                    <a:pt x="772" y="1876"/>
                    <a:pt x="8916" y="214"/>
                  </a:cubicBezTo>
                  <a:cubicBezTo>
                    <a:pt x="15644" y="-893"/>
                    <a:pt x="19893" y="2430"/>
                    <a:pt x="19893" y="686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54" name="íşḻíḑè"/>
            <p:cNvSpPr/>
            <p:nvPr/>
          </p:nvSpPr>
          <p:spPr>
            <a:xfrm rot="10800000">
              <a:off x="4940734" y="1068890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164"/>
                  </a:moveTo>
                  <a:lnTo>
                    <a:pt x="10082" y="21600"/>
                  </a:lnTo>
                  <a:lnTo>
                    <a:pt x="0" y="12709"/>
                  </a:lnTo>
                  <a:lnTo>
                    <a:pt x="12960" y="0"/>
                  </a:lnTo>
                  <a:lnTo>
                    <a:pt x="21600" y="1016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55" name="ïšļíḓê"/>
            <p:cNvSpPr/>
            <p:nvPr/>
          </p:nvSpPr>
          <p:spPr>
            <a:xfrm rot="10800000">
              <a:off x="4904302" y="1349944"/>
              <a:ext cx="19951" cy="22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53" h="19274" extrusionOk="0">
                  <a:moveTo>
                    <a:pt x="12109" y="0"/>
                  </a:moveTo>
                  <a:cubicBezTo>
                    <a:pt x="19636" y="300"/>
                    <a:pt x="21600" y="9899"/>
                    <a:pt x="14727" y="15899"/>
                  </a:cubicBezTo>
                  <a:cubicBezTo>
                    <a:pt x="8836" y="21600"/>
                    <a:pt x="328" y="19800"/>
                    <a:pt x="0" y="12599"/>
                  </a:cubicBezTo>
                  <a:cubicBezTo>
                    <a:pt x="0" y="12000"/>
                    <a:pt x="0" y="11400"/>
                    <a:pt x="328" y="10500"/>
                  </a:cubicBezTo>
                  <a:cubicBezTo>
                    <a:pt x="1636" y="3300"/>
                    <a:pt x="8181" y="0"/>
                    <a:pt x="1210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56" name="í$ľiḋê"/>
            <p:cNvSpPr/>
            <p:nvPr/>
          </p:nvSpPr>
          <p:spPr>
            <a:xfrm rot="10800000">
              <a:off x="4843965" y="1620592"/>
              <a:ext cx="35361" cy="38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77" h="18686" extrusionOk="0">
                  <a:moveTo>
                    <a:pt x="12344" y="29"/>
                  </a:moveTo>
                  <a:cubicBezTo>
                    <a:pt x="20084" y="536"/>
                    <a:pt x="20624" y="10829"/>
                    <a:pt x="13245" y="16230"/>
                  </a:cubicBezTo>
                  <a:cubicBezTo>
                    <a:pt x="6585" y="21292"/>
                    <a:pt x="-976" y="18086"/>
                    <a:pt x="104" y="10661"/>
                  </a:cubicBezTo>
                  <a:cubicBezTo>
                    <a:pt x="104" y="10323"/>
                    <a:pt x="104" y="9986"/>
                    <a:pt x="284" y="9648"/>
                  </a:cubicBezTo>
                  <a:cubicBezTo>
                    <a:pt x="2445" y="2224"/>
                    <a:pt x="8744" y="-308"/>
                    <a:pt x="12344" y="2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57" name="ïşḻîdè"/>
            <p:cNvSpPr/>
            <p:nvPr/>
          </p:nvSpPr>
          <p:spPr>
            <a:xfrm rot="10800000">
              <a:off x="4767000" y="1886827"/>
              <a:ext cx="51015" cy="54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84" h="18555" extrusionOk="0">
                  <a:moveTo>
                    <a:pt x="12860" y="62"/>
                  </a:moveTo>
                  <a:cubicBezTo>
                    <a:pt x="20308" y="1007"/>
                    <a:pt x="20184" y="11394"/>
                    <a:pt x="12736" y="16469"/>
                  </a:cubicBezTo>
                  <a:cubicBezTo>
                    <a:pt x="5908" y="21190"/>
                    <a:pt x="-1292" y="17413"/>
                    <a:pt x="198" y="9977"/>
                  </a:cubicBezTo>
                  <a:cubicBezTo>
                    <a:pt x="198" y="9741"/>
                    <a:pt x="322" y="9269"/>
                    <a:pt x="446" y="9033"/>
                  </a:cubicBezTo>
                  <a:cubicBezTo>
                    <a:pt x="2804" y="1715"/>
                    <a:pt x="9384" y="-410"/>
                    <a:pt x="12860" y="6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58" name="iṩḻiḋê"/>
            <p:cNvSpPr/>
            <p:nvPr/>
          </p:nvSpPr>
          <p:spPr>
            <a:xfrm rot="10800000">
              <a:off x="4675407" y="2149581"/>
              <a:ext cx="64383" cy="66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63" h="18468" extrusionOk="0">
                  <a:moveTo>
                    <a:pt x="13047" y="114"/>
                  </a:moveTo>
                  <a:cubicBezTo>
                    <a:pt x="20024" y="1541"/>
                    <a:pt x="19259" y="11913"/>
                    <a:pt x="11805" y="16671"/>
                  </a:cubicBezTo>
                  <a:cubicBezTo>
                    <a:pt x="5019" y="21048"/>
                    <a:pt x="-1576" y="16956"/>
                    <a:pt x="336" y="9534"/>
                  </a:cubicBezTo>
                  <a:cubicBezTo>
                    <a:pt x="431" y="9249"/>
                    <a:pt x="527" y="8868"/>
                    <a:pt x="622" y="8583"/>
                  </a:cubicBezTo>
                  <a:cubicBezTo>
                    <a:pt x="3394" y="1637"/>
                    <a:pt x="9511" y="-552"/>
                    <a:pt x="13047" y="11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59" name="îṡ1ïḋè"/>
            <p:cNvSpPr/>
            <p:nvPr/>
          </p:nvSpPr>
          <p:spPr>
            <a:xfrm rot="10800000">
              <a:off x="4568299" y="2406751"/>
              <a:ext cx="77678" cy="78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58" h="18435" extrusionOk="0">
                  <a:moveTo>
                    <a:pt x="13174" y="207"/>
                  </a:moveTo>
                  <a:cubicBezTo>
                    <a:pt x="19832" y="2068"/>
                    <a:pt x="18439" y="12584"/>
                    <a:pt x="11006" y="16953"/>
                  </a:cubicBezTo>
                  <a:cubicBezTo>
                    <a:pt x="4271" y="20917"/>
                    <a:pt x="-1768" y="16467"/>
                    <a:pt x="477" y="9106"/>
                  </a:cubicBezTo>
                  <a:cubicBezTo>
                    <a:pt x="554" y="8782"/>
                    <a:pt x="710" y="8458"/>
                    <a:pt x="787" y="8135"/>
                  </a:cubicBezTo>
                  <a:cubicBezTo>
                    <a:pt x="3884" y="1178"/>
                    <a:pt x="9923" y="-683"/>
                    <a:pt x="13174" y="20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60" name="iṣļïḓe"/>
            <p:cNvSpPr/>
            <p:nvPr/>
          </p:nvSpPr>
          <p:spPr>
            <a:xfrm rot="10800000">
              <a:off x="4446197" y="2658131"/>
              <a:ext cx="90823" cy="89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23" h="18555" extrusionOk="0">
                  <a:moveTo>
                    <a:pt x="13682" y="348"/>
                  </a:moveTo>
                  <a:cubicBezTo>
                    <a:pt x="20062" y="2636"/>
                    <a:pt x="18135" y="13293"/>
                    <a:pt x="10558" y="17299"/>
                  </a:cubicBezTo>
                  <a:cubicBezTo>
                    <a:pt x="3978" y="20803"/>
                    <a:pt x="-1538" y="16583"/>
                    <a:pt x="389" y="9502"/>
                  </a:cubicBezTo>
                  <a:cubicBezTo>
                    <a:pt x="522" y="8930"/>
                    <a:pt x="855" y="8143"/>
                    <a:pt x="1054" y="7571"/>
                  </a:cubicBezTo>
                  <a:cubicBezTo>
                    <a:pt x="4510" y="705"/>
                    <a:pt x="10558" y="-797"/>
                    <a:pt x="13682" y="34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61" name="iṩļïḓè"/>
            <p:cNvSpPr/>
            <p:nvPr/>
          </p:nvSpPr>
          <p:spPr>
            <a:xfrm rot="10800000">
              <a:off x="4310601" y="2903314"/>
              <a:ext cx="101293" cy="98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13" h="18567" extrusionOk="0">
                  <a:moveTo>
                    <a:pt x="13909" y="504"/>
                  </a:moveTo>
                  <a:cubicBezTo>
                    <a:pt x="19880" y="3244"/>
                    <a:pt x="17304" y="13881"/>
                    <a:pt x="9812" y="17536"/>
                  </a:cubicBezTo>
                  <a:cubicBezTo>
                    <a:pt x="3256" y="20733"/>
                    <a:pt x="-1720" y="16100"/>
                    <a:pt x="563" y="9052"/>
                  </a:cubicBezTo>
                  <a:cubicBezTo>
                    <a:pt x="738" y="8465"/>
                    <a:pt x="1090" y="7747"/>
                    <a:pt x="1324" y="7160"/>
                  </a:cubicBezTo>
                  <a:cubicBezTo>
                    <a:pt x="5129" y="308"/>
                    <a:pt x="10983" y="-867"/>
                    <a:pt x="13909" y="50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62" name="ïSḻïḓê"/>
            <p:cNvSpPr/>
            <p:nvPr/>
          </p:nvSpPr>
          <p:spPr>
            <a:xfrm rot="10800000">
              <a:off x="4160012" y="3141271"/>
              <a:ext cx="112592" cy="106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12" h="18520" extrusionOk="0">
                  <a:moveTo>
                    <a:pt x="14119" y="710"/>
                  </a:moveTo>
                  <a:cubicBezTo>
                    <a:pt x="19740" y="3899"/>
                    <a:pt x="16669" y="14488"/>
                    <a:pt x="9226" y="17738"/>
                  </a:cubicBezTo>
                  <a:cubicBezTo>
                    <a:pt x="2720" y="20505"/>
                    <a:pt x="-1860" y="15571"/>
                    <a:pt x="742" y="8592"/>
                  </a:cubicBezTo>
                  <a:cubicBezTo>
                    <a:pt x="951" y="7990"/>
                    <a:pt x="1315" y="7268"/>
                    <a:pt x="1627" y="6727"/>
                  </a:cubicBezTo>
                  <a:cubicBezTo>
                    <a:pt x="5375" y="409"/>
                    <a:pt x="10892" y="-1095"/>
                    <a:pt x="14119" y="71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63" name="ïṧḻîḋe"/>
            <p:cNvSpPr/>
            <p:nvPr/>
          </p:nvSpPr>
          <p:spPr>
            <a:xfrm rot="10800000">
              <a:off x="3996844" y="3372008"/>
              <a:ext cx="120952" cy="11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54" h="18815" extrusionOk="0">
                  <a:moveTo>
                    <a:pt x="14345" y="950"/>
                  </a:moveTo>
                  <a:cubicBezTo>
                    <a:pt x="19625" y="4579"/>
                    <a:pt x="16025" y="15409"/>
                    <a:pt x="8633" y="18218"/>
                  </a:cubicBezTo>
                  <a:cubicBezTo>
                    <a:pt x="2201" y="20677"/>
                    <a:pt x="-1975" y="15174"/>
                    <a:pt x="953" y="8150"/>
                  </a:cubicBezTo>
                  <a:cubicBezTo>
                    <a:pt x="1193" y="7565"/>
                    <a:pt x="1577" y="6804"/>
                    <a:pt x="1913" y="6277"/>
                  </a:cubicBezTo>
                  <a:cubicBezTo>
                    <a:pt x="6137" y="-455"/>
                    <a:pt x="11753" y="-923"/>
                    <a:pt x="14345" y="95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64" name="îŝḷïḑè"/>
            <p:cNvSpPr/>
            <p:nvPr/>
          </p:nvSpPr>
          <p:spPr>
            <a:xfrm rot="10800000">
              <a:off x="3821102" y="3594777"/>
              <a:ext cx="128043" cy="113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54" h="19428" extrusionOk="0">
                  <a:moveTo>
                    <a:pt x="14441" y="1214"/>
                  </a:moveTo>
                  <a:cubicBezTo>
                    <a:pt x="19518" y="5687"/>
                    <a:pt x="14797" y="17458"/>
                    <a:pt x="7181" y="19224"/>
                  </a:cubicBezTo>
                  <a:cubicBezTo>
                    <a:pt x="902" y="20695"/>
                    <a:pt x="-2082" y="13986"/>
                    <a:pt x="1614" y="6923"/>
                  </a:cubicBezTo>
                  <a:cubicBezTo>
                    <a:pt x="1748" y="6629"/>
                    <a:pt x="2015" y="6275"/>
                    <a:pt x="2149" y="5981"/>
                  </a:cubicBezTo>
                  <a:cubicBezTo>
                    <a:pt x="6692" y="-787"/>
                    <a:pt x="12080" y="-905"/>
                    <a:pt x="14441" y="121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65" name="îṥḻïdé"/>
            <p:cNvSpPr/>
            <p:nvPr/>
          </p:nvSpPr>
          <p:spPr>
            <a:xfrm rot="10800000">
              <a:off x="3633003" y="3809391"/>
              <a:ext cx="132228" cy="11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50" h="19585" extrusionOk="0">
                  <a:moveTo>
                    <a:pt x="14717" y="1518"/>
                  </a:moveTo>
                  <a:cubicBezTo>
                    <a:pt x="19503" y="6562"/>
                    <a:pt x="14243" y="18312"/>
                    <a:pt x="6698" y="19499"/>
                  </a:cubicBezTo>
                  <a:cubicBezTo>
                    <a:pt x="533" y="20448"/>
                    <a:pt x="-2097" y="13386"/>
                    <a:pt x="1913" y="6384"/>
                  </a:cubicBezTo>
                  <a:cubicBezTo>
                    <a:pt x="2085" y="6088"/>
                    <a:pt x="2301" y="5732"/>
                    <a:pt x="2473" y="5435"/>
                  </a:cubicBezTo>
                  <a:cubicBezTo>
                    <a:pt x="7215" y="-1152"/>
                    <a:pt x="12475" y="-796"/>
                    <a:pt x="14717" y="15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66" name="íS1ïḍé"/>
            <p:cNvSpPr/>
            <p:nvPr/>
          </p:nvSpPr>
          <p:spPr>
            <a:xfrm rot="10800000">
              <a:off x="3434147" y="4014345"/>
              <a:ext cx="133508" cy="1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43" h="19669" extrusionOk="0">
                  <a:moveTo>
                    <a:pt x="15106" y="1853"/>
                  </a:moveTo>
                  <a:cubicBezTo>
                    <a:pt x="19529" y="7299"/>
                    <a:pt x="13732" y="18976"/>
                    <a:pt x="6260" y="19641"/>
                  </a:cubicBezTo>
                  <a:cubicBezTo>
                    <a:pt x="119" y="20186"/>
                    <a:pt x="-2071" y="12744"/>
                    <a:pt x="2266" y="5847"/>
                  </a:cubicBezTo>
                  <a:cubicBezTo>
                    <a:pt x="2438" y="5544"/>
                    <a:pt x="2696" y="5181"/>
                    <a:pt x="2867" y="4939"/>
                  </a:cubicBezTo>
                  <a:cubicBezTo>
                    <a:pt x="7892" y="-1414"/>
                    <a:pt x="13045" y="-688"/>
                    <a:pt x="15106" y="185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67" name="îśḷîde"/>
            <p:cNvSpPr/>
            <p:nvPr/>
          </p:nvSpPr>
          <p:spPr>
            <a:xfrm rot="10800000">
              <a:off x="3224388" y="4210162"/>
              <a:ext cx="131408" cy="107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16" h="19854" extrusionOk="0">
                  <a:moveTo>
                    <a:pt x="15550" y="2280"/>
                  </a:moveTo>
                  <a:cubicBezTo>
                    <a:pt x="19606" y="8287"/>
                    <a:pt x="13258" y="19790"/>
                    <a:pt x="5853" y="19854"/>
                  </a:cubicBezTo>
                  <a:cubicBezTo>
                    <a:pt x="-275" y="19918"/>
                    <a:pt x="-1994" y="12058"/>
                    <a:pt x="2635" y="5348"/>
                  </a:cubicBezTo>
                  <a:cubicBezTo>
                    <a:pt x="2811" y="5092"/>
                    <a:pt x="3075" y="4709"/>
                    <a:pt x="3296" y="4453"/>
                  </a:cubicBezTo>
                  <a:cubicBezTo>
                    <a:pt x="8586" y="-1682"/>
                    <a:pt x="13655" y="-532"/>
                    <a:pt x="15550" y="228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68" name="ïšḷíďè"/>
            <p:cNvSpPr/>
            <p:nvPr/>
          </p:nvSpPr>
          <p:spPr>
            <a:xfrm rot="10800000">
              <a:off x="3003562" y="4394702"/>
              <a:ext cx="126820" cy="100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92" h="19241" extrusionOk="0">
                  <a:moveTo>
                    <a:pt x="15941" y="2643"/>
                  </a:moveTo>
                  <a:cubicBezTo>
                    <a:pt x="19679" y="8852"/>
                    <a:pt x="12802" y="19751"/>
                    <a:pt x="5464" y="19223"/>
                  </a:cubicBezTo>
                  <a:cubicBezTo>
                    <a:pt x="-582" y="18826"/>
                    <a:pt x="-1921" y="10900"/>
                    <a:pt x="3018" y="4691"/>
                  </a:cubicBezTo>
                  <a:cubicBezTo>
                    <a:pt x="3202" y="4426"/>
                    <a:pt x="3479" y="4096"/>
                    <a:pt x="3710" y="3898"/>
                  </a:cubicBezTo>
                  <a:cubicBezTo>
                    <a:pt x="9248" y="-1849"/>
                    <a:pt x="14187" y="-330"/>
                    <a:pt x="15941" y="264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69" name="îṡľíḍe"/>
            <p:cNvSpPr/>
            <p:nvPr/>
          </p:nvSpPr>
          <p:spPr>
            <a:xfrm rot="10800000">
              <a:off x="2771661" y="4567533"/>
              <a:ext cx="121598" cy="93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48" h="17846" extrusionOk="0">
                  <a:moveTo>
                    <a:pt x="15846" y="2907"/>
                  </a:moveTo>
                  <a:cubicBezTo>
                    <a:pt x="19242" y="9341"/>
                    <a:pt x="11177" y="19517"/>
                    <a:pt x="4197" y="17613"/>
                  </a:cubicBezTo>
                  <a:cubicBezTo>
                    <a:pt x="-283" y="16366"/>
                    <a:pt x="-2358" y="9604"/>
                    <a:pt x="4056" y="3104"/>
                  </a:cubicBezTo>
                  <a:cubicBezTo>
                    <a:pt x="9998" y="-2083"/>
                    <a:pt x="14432" y="215"/>
                    <a:pt x="15846" y="290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70" name="îṡḻiḋe"/>
            <p:cNvSpPr/>
            <p:nvPr/>
          </p:nvSpPr>
          <p:spPr>
            <a:xfrm rot="10800000">
              <a:off x="2530690" y="4728542"/>
              <a:ext cx="112224" cy="83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98" h="17638" extrusionOk="0">
                  <a:moveTo>
                    <a:pt x="16396" y="3301"/>
                  </a:moveTo>
                  <a:cubicBezTo>
                    <a:pt x="19370" y="9991"/>
                    <a:pt x="10709" y="19664"/>
                    <a:pt x="3822" y="17264"/>
                  </a:cubicBezTo>
                  <a:cubicBezTo>
                    <a:pt x="-561" y="15737"/>
                    <a:pt x="-2230" y="8755"/>
                    <a:pt x="4605" y="2573"/>
                  </a:cubicBezTo>
                  <a:cubicBezTo>
                    <a:pt x="10501" y="-1936"/>
                    <a:pt x="15040" y="246"/>
                    <a:pt x="16396" y="330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71" name="íSḻíḍé"/>
            <p:cNvSpPr/>
            <p:nvPr/>
          </p:nvSpPr>
          <p:spPr>
            <a:xfrm rot="10800000">
              <a:off x="2279445" y="4876929"/>
              <a:ext cx="100736" cy="72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43" h="17231" extrusionOk="0">
                  <a:moveTo>
                    <a:pt x="17361" y="3700"/>
                  </a:moveTo>
                  <a:cubicBezTo>
                    <a:pt x="20107" y="10655"/>
                    <a:pt x="10527" y="19655"/>
                    <a:pt x="3571" y="16628"/>
                  </a:cubicBezTo>
                  <a:cubicBezTo>
                    <a:pt x="-1371" y="14500"/>
                    <a:pt x="-1493" y="7055"/>
                    <a:pt x="5158" y="2064"/>
                  </a:cubicBezTo>
                  <a:cubicBezTo>
                    <a:pt x="11565" y="-1945"/>
                    <a:pt x="16141" y="591"/>
                    <a:pt x="17361" y="37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72" name="îsľíďê"/>
            <p:cNvSpPr/>
            <p:nvPr/>
          </p:nvSpPr>
          <p:spPr>
            <a:xfrm rot="10800000">
              <a:off x="2017769" y="5010121"/>
              <a:ext cx="89403" cy="6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84" h="16986" extrusionOk="0">
                  <a:moveTo>
                    <a:pt x="17767" y="4146"/>
                  </a:moveTo>
                  <a:cubicBezTo>
                    <a:pt x="19997" y="11377"/>
                    <a:pt x="9963" y="19642"/>
                    <a:pt x="3205" y="16167"/>
                  </a:cubicBezTo>
                  <a:cubicBezTo>
                    <a:pt x="-1603" y="13726"/>
                    <a:pt x="-1185" y="6212"/>
                    <a:pt x="5713" y="1705"/>
                  </a:cubicBezTo>
                  <a:cubicBezTo>
                    <a:pt x="12332" y="-1958"/>
                    <a:pt x="16722" y="953"/>
                    <a:pt x="17767" y="414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73" name="íšļîďé"/>
            <p:cNvSpPr/>
            <p:nvPr/>
          </p:nvSpPr>
          <p:spPr>
            <a:xfrm rot="10800000">
              <a:off x="1747019" y="5129182"/>
              <a:ext cx="75993" cy="51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57" h="16788" extrusionOk="0">
                  <a:moveTo>
                    <a:pt x="18047" y="4678"/>
                  </a:moveTo>
                  <a:cubicBezTo>
                    <a:pt x="19868" y="12142"/>
                    <a:pt x="9440" y="19719"/>
                    <a:pt x="2902" y="15647"/>
                  </a:cubicBezTo>
                  <a:cubicBezTo>
                    <a:pt x="-1732" y="12708"/>
                    <a:pt x="-987" y="5356"/>
                    <a:pt x="6378" y="1285"/>
                  </a:cubicBezTo>
                  <a:cubicBezTo>
                    <a:pt x="12999" y="-1881"/>
                    <a:pt x="17220" y="1399"/>
                    <a:pt x="18047" y="467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74" name="îṡļíḋé"/>
            <p:cNvSpPr/>
            <p:nvPr/>
          </p:nvSpPr>
          <p:spPr>
            <a:xfrm rot="10800000">
              <a:off x="1467803" y="5233309"/>
              <a:ext cx="60175" cy="39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72" h="16744" extrusionOk="0">
                  <a:moveTo>
                    <a:pt x="18654" y="5312"/>
                  </a:moveTo>
                  <a:cubicBezTo>
                    <a:pt x="20051" y="12806"/>
                    <a:pt x="8767" y="19859"/>
                    <a:pt x="2534" y="15304"/>
                  </a:cubicBezTo>
                  <a:cubicBezTo>
                    <a:pt x="-1549" y="12365"/>
                    <a:pt x="-1119" y="4725"/>
                    <a:pt x="6941" y="904"/>
                  </a:cubicBezTo>
                  <a:cubicBezTo>
                    <a:pt x="13926" y="-1741"/>
                    <a:pt x="18009" y="1932"/>
                    <a:pt x="18654" y="53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75" name="iSļiḋe"/>
            <p:cNvSpPr/>
            <p:nvPr/>
          </p:nvSpPr>
          <p:spPr>
            <a:xfrm rot="10800000">
              <a:off x="1179758" y="5320821"/>
              <a:ext cx="43919" cy="27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58" h="16529" extrusionOk="0">
                  <a:moveTo>
                    <a:pt x="19213" y="5884"/>
                  </a:moveTo>
                  <a:cubicBezTo>
                    <a:pt x="20119" y="14112"/>
                    <a:pt x="7280" y="20078"/>
                    <a:pt x="1691" y="14112"/>
                  </a:cubicBezTo>
                  <a:cubicBezTo>
                    <a:pt x="-1481" y="10821"/>
                    <a:pt x="-575" y="3621"/>
                    <a:pt x="7733" y="536"/>
                  </a:cubicBezTo>
                  <a:cubicBezTo>
                    <a:pt x="15285" y="-1522"/>
                    <a:pt x="18759" y="2798"/>
                    <a:pt x="19213" y="588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76" name="îṥ1îḋe"/>
            <p:cNvSpPr/>
            <p:nvPr/>
          </p:nvSpPr>
          <p:spPr>
            <a:xfrm rot="10800000">
              <a:off x="888766" y="5388911"/>
              <a:ext cx="26845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16848" extrusionOk="0">
                  <a:moveTo>
                    <a:pt x="19558" y="6879"/>
                  </a:moveTo>
                  <a:cubicBezTo>
                    <a:pt x="20061" y="15240"/>
                    <a:pt x="6749" y="20466"/>
                    <a:pt x="1475" y="13847"/>
                  </a:cubicBezTo>
                  <a:cubicBezTo>
                    <a:pt x="-1539" y="10015"/>
                    <a:pt x="-283" y="2698"/>
                    <a:pt x="8507" y="259"/>
                  </a:cubicBezTo>
                  <a:cubicBezTo>
                    <a:pt x="15791" y="-1134"/>
                    <a:pt x="19307" y="3394"/>
                    <a:pt x="19558" y="687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77" name="iṣľiḓê"/>
            <p:cNvSpPr/>
            <p:nvPr/>
          </p:nvSpPr>
          <p:spPr>
            <a:xfrm rot="10800000">
              <a:off x="593349" y="5434013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1" y="21600"/>
                  </a:moveTo>
                  <a:lnTo>
                    <a:pt x="0" y="12960"/>
                  </a:lnTo>
                  <a:lnTo>
                    <a:pt x="9899" y="0"/>
                  </a:lnTo>
                  <a:lnTo>
                    <a:pt x="21600" y="8640"/>
                  </a:lnTo>
                  <a:lnTo>
                    <a:pt x="11701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78" name="i$ľîďé"/>
            <p:cNvSpPr/>
            <p:nvPr/>
          </p:nvSpPr>
          <p:spPr>
            <a:xfrm rot="10800000">
              <a:off x="4645351" y="1372712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819"/>
                  </a:moveTo>
                  <a:lnTo>
                    <a:pt x="9530" y="21600"/>
                  </a:lnTo>
                  <a:lnTo>
                    <a:pt x="0" y="11128"/>
                  </a:lnTo>
                  <a:lnTo>
                    <a:pt x="12706" y="0"/>
                  </a:lnTo>
                  <a:lnTo>
                    <a:pt x="21600" y="981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79" name="íşļiḑê"/>
            <p:cNvSpPr/>
            <p:nvPr/>
          </p:nvSpPr>
          <p:spPr>
            <a:xfrm rot="10800000">
              <a:off x="4591643" y="1633040"/>
              <a:ext cx="27124" cy="26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89" h="18403" extrusionOk="0">
                  <a:moveTo>
                    <a:pt x="12384" y="64"/>
                  </a:moveTo>
                  <a:cubicBezTo>
                    <a:pt x="19742" y="784"/>
                    <a:pt x="20929" y="10143"/>
                    <a:pt x="14521" y="15663"/>
                  </a:cubicBezTo>
                  <a:cubicBezTo>
                    <a:pt x="8111" y="21183"/>
                    <a:pt x="-671" y="17823"/>
                    <a:pt x="41" y="10384"/>
                  </a:cubicBezTo>
                  <a:cubicBezTo>
                    <a:pt x="41" y="10143"/>
                    <a:pt x="41" y="9663"/>
                    <a:pt x="279" y="9423"/>
                  </a:cubicBezTo>
                  <a:cubicBezTo>
                    <a:pt x="2415" y="1743"/>
                    <a:pt x="8824" y="-417"/>
                    <a:pt x="12384" y="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80" name="îSḷídè"/>
            <p:cNvSpPr/>
            <p:nvPr/>
          </p:nvSpPr>
          <p:spPr>
            <a:xfrm rot="10800000">
              <a:off x="4518552" y="1885949"/>
              <a:ext cx="41593" cy="40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66" h="18293" extrusionOk="0">
                  <a:moveTo>
                    <a:pt x="12624" y="102"/>
                  </a:moveTo>
                  <a:cubicBezTo>
                    <a:pt x="19773" y="1354"/>
                    <a:pt x="20382" y="10745"/>
                    <a:pt x="13689" y="15911"/>
                  </a:cubicBezTo>
                  <a:cubicBezTo>
                    <a:pt x="6996" y="21076"/>
                    <a:pt x="-1218" y="17319"/>
                    <a:pt x="151" y="9650"/>
                  </a:cubicBezTo>
                  <a:cubicBezTo>
                    <a:pt x="151" y="9336"/>
                    <a:pt x="303" y="9024"/>
                    <a:pt x="303" y="8711"/>
                  </a:cubicBezTo>
                  <a:cubicBezTo>
                    <a:pt x="2433" y="1667"/>
                    <a:pt x="8822" y="-524"/>
                    <a:pt x="12624" y="10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81" name="iṣḻiḑè"/>
            <p:cNvSpPr/>
            <p:nvPr/>
          </p:nvSpPr>
          <p:spPr>
            <a:xfrm rot="10800000">
              <a:off x="4432218" y="2135554"/>
              <a:ext cx="53922" cy="50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76" h="18163" extrusionOk="0">
                  <a:moveTo>
                    <a:pt x="13166" y="191"/>
                  </a:moveTo>
                  <a:cubicBezTo>
                    <a:pt x="20092" y="1796"/>
                    <a:pt x="20092" y="11299"/>
                    <a:pt x="13283" y="16113"/>
                  </a:cubicBezTo>
                  <a:cubicBezTo>
                    <a:pt x="6240" y="20927"/>
                    <a:pt x="-1508" y="16731"/>
                    <a:pt x="253" y="9078"/>
                  </a:cubicBezTo>
                  <a:cubicBezTo>
                    <a:pt x="370" y="8831"/>
                    <a:pt x="488" y="8461"/>
                    <a:pt x="605" y="8090"/>
                  </a:cubicBezTo>
                  <a:cubicBezTo>
                    <a:pt x="3070" y="1302"/>
                    <a:pt x="9409" y="-673"/>
                    <a:pt x="13166" y="19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82" name="îŝļîḍè"/>
            <p:cNvSpPr/>
            <p:nvPr/>
          </p:nvSpPr>
          <p:spPr>
            <a:xfrm rot="10800000">
              <a:off x="4330305" y="2378772"/>
              <a:ext cx="67616" cy="62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65" h="18082" extrusionOk="0">
                  <a:moveTo>
                    <a:pt x="13276" y="327"/>
                  </a:moveTo>
                  <a:cubicBezTo>
                    <a:pt x="19866" y="2327"/>
                    <a:pt x="19408" y="11927"/>
                    <a:pt x="12544" y="16327"/>
                  </a:cubicBezTo>
                  <a:cubicBezTo>
                    <a:pt x="5496" y="20827"/>
                    <a:pt x="-1734" y="16127"/>
                    <a:pt x="371" y="8427"/>
                  </a:cubicBezTo>
                  <a:cubicBezTo>
                    <a:pt x="462" y="8127"/>
                    <a:pt x="554" y="7827"/>
                    <a:pt x="646" y="7527"/>
                  </a:cubicBezTo>
                  <a:cubicBezTo>
                    <a:pt x="3574" y="727"/>
                    <a:pt x="9798" y="-773"/>
                    <a:pt x="13276" y="32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83" name="íṣļïḋe"/>
            <p:cNvSpPr/>
            <p:nvPr/>
          </p:nvSpPr>
          <p:spPr>
            <a:xfrm rot="10800000">
              <a:off x="4214771" y="2617182"/>
              <a:ext cx="79344" cy="7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0" h="18125" extrusionOk="0">
                  <a:moveTo>
                    <a:pt x="13410" y="461"/>
                  </a:moveTo>
                  <a:cubicBezTo>
                    <a:pt x="19669" y="2967"/>
                    <a:pt x="18677" y="12643"/>
                    <a:pt x="11808" y="16704"/>
                  </a:cubicBezTo>
                  <a:cubicBezTo>
                    <a:pt x="4786" y="20765"/>
                    <a:pt x="-1931" y="15581"/>
                    <a:pt x="512" y="7978"/>
                  </a:cubicBezTo>
                  <a:cubicBezTo>
                    <a:pt x="588" y="7719"/>
                    <a:pt x="741" y="7373"/>
                    <a:pt x="817" y="7027"/>
                  </a:cubicBezTo>
                  <a:cubicBezTo>
                    <a:pt x="4099" y="375"/>
                    <a:pt x="10128" y="-835"/>
                    <a:pt x="13410" y="46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84" name="iṣ1iḑè"/>
            <p:cNvSpPr/>
            <p:nvPr/>
          </p:nvSpPr>
          <p:spPr>
            <a:xfrm rot="10800000">
              <a:off x="4086098" y="2849415"/>
              <a:ext cx="89781" cy="80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93" h="18434" extrusionOk="0">
                  <a:moveTo>
                    <a:pt x="13869" y="676"/>
                  </a:moveTo>
                  <a:cubicBezTo>
                    <a:pt x="19876" y="3593"/>
                    <a:pt x="18323" y="13526"/>
                    <a:pt x="11304" y="17231"/>
                  </a:cubicBezTo>
                  <a:cubicBezTo>
                    <a:pt x="4486" y="20857"/>
                    <a:pt x="-1724" y="15812"/>
                    <a:pt x="436" y="8481"/>
                  </a:cubicBezTo>
                  <a:cubicBezTo>
                    <a:pt x="571" y="7929"/>
                    <a:pt x="908" y="7140"/>
                    <a:pt x="1179" y="6588"/>
                  </a:cubicBezTo>
                  <a:cubicBezTo>
                    <a:pt x="4824" y="-428"/>
                    <a:pt x="10899" y="-743"/>
                    <a:pt x="13869" y="67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85" name="îṥḻíde"/>
            <p:cNvSpPr/>
            <p:nvPr/>
          </p:nvSpPr>
          <p:spPr>
            <a:xfrm rot="10800000">
              <a:off x="3944225" y="3075127"/>
              <a:ext cx="99300" cy="87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74" h="18785" extrusionOk="0">
                  <a:moveTo>
                    <a:pt x="13653" y="956"/>
                  </a:moveTo>
                  <a:cubicBezTo>
                    <a:pt x="19507" y="4655"/>
                    <a:pt x="16931" y="15455"/>
                    <a:pt x="9556" y="18192"/>
                  </a:cubicBezTo>
                  <a:cubicBezTo>
                    <a:pt x="2824" y="20781"/>
                    <a:pt x="-2093" y="14493"/>
                    <a:pt x="892" y="7170"/>
                  </a:cubicBezTo>
                  <a:cubicBezTo>
                    <a:pt x="1009" y="6874"/>
                    <a:pt x="1185" y="6504"/>
                    <a:pt x="1302" y="6208"/>
                  </a:cubicBezTo>
                  <a:cubicBezTo>
                    <a:pt x="5282" y="-819"/>
                    <a:pt x="11019" y="-745"/>
                    <a:pt x="13653" y="95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86" name="íšľiďe"/>
            <p:cNvSpPr/>
            <p:nvPr/>
          </p:nvSpPr>
          <p:spPr>
            <a:xfrm rot="10800000">
              <a:off x="3790939" y="3294005"/>
              <a:ext cx="105291" cy="91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714" h="19009" extrusionOk="0">
                  <a:moveTo>
                    <a:pt x="13925" y="1227"/>
                  </a:moveTo>
                  <a:cubicBezTo>
                    <a:pt x="19393" y="5375"/>
                    <a:pt x="16331" y="16319"/>
                    <a:pt x="9003" y="18607"/>
                  </a:cubicBezTo>
                  <a:cubicBezTo>
                    <a:pt x="2277" y="20753"/>
                    <a:pt x="-2207" y="13958"/>
                    <a:pt x="1129" y="6591"/>
                  </a:cubicBezTo>
                  <a:cubicBezTo>
                    <a:pt x="1238" y="6305"/>
                    <a:pt x="1457" y="5948"/>
                    <a:pt x="1621" y="5662"/>
                  </a:cubicBezTo>
                  <a:cubicBezTo>
                    <a:pt x="5613" y="-847"/>
                    <a:pt x="11191" y="-847"/>
                    <a:pt x="13925" y="122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87" name="ïşļiḓè"/>
            <p:cNvSpPr/>
            <p:nvPr/>
          </p:nvSpPr>
          <p:spPr>
            <a:xfrm rot="10800000">
              <a:off x="3624556" y="3504530"/>
              <a:ext cx="111172" cy="95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98" h="19024" extrusionOk="0">
                  <a:moveTo>
                    <a:pt x="14179" y="1520"/>
                  </a:moveTo>
                  <a:cubicBezTo>
                    <a:pt x="19322" y="6129"/>
                    <a:pt x="15722" y="16998"/>
                    <a:pt x="8471" y="18786"/>
                  </a:cubicBezTo>
                  <a:cubicBezTo>
                    <a:pt x="1785" y="20437"/>
                    <a:pt x="-2278" y="13214"/>
                    <a:pt x="1373" y="6060"/>
                  </a:cubicBezTo>
                  <a:cubicBezTo>
                    <a:pt x="1528" y="5785"/>
                    <a:pt x="1733" y="5441"/>
                    <a:pt x="1888" y="5166"/>
                  </a:cubicBezTo>
                  <a:cubicBezTo>
                    <a:pt x="6105" y="-1163"/>
                    <a:pt x="11608" y="-750"/>
                    <a:pt x="14179" y="152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88" name="ïšļíďê"/>
            <p:cNvSpPr/>
            <p:nvPr/>
          </p:nvSpPr>
          <p:spPr>
            <a:xfrm rot="10800000">
              <a:off x="3446946" y="3706926"/>
              <a:ext cx="114458" cy="96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5" h="19066" extrusionOk="0">
                  <a:moveTo>
                    <a:pt x="14498" y="1874"/>
                  </a:moveTo>
                  <a:cubicBezTo>
                    <a:pt x="19287" y="6952"/>
                    <a:pt x="15246" y="17651"/>
                    <a:pt x="7963" y="18937"/>
                  </a:cubicBezTo>
                  <a:cubicBezTo>
                    <a:pt x="1329" y="20156"/>
                    <a:pt x="-2313" y="12505"/>
                    <a:pt x="1628" y="5598"/>
                  </a:cubicBezTo>
                  <a:cubicBezTo>
                    <a:pt x="1778" y="5327"/>
                    <a:pt x="1977" y="4988"/>
                    <a:pt x="2177" y="4718"/>
                  </a:cubicBezTo>
                  <a:cubicBezTo>
                    <a:pt x="6666" y="-1444"/>
                    <a:pt x="12104" y="-631"/>
                    <a:pt x="14498" y="187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89" name="iŝḷîdé"/>
            <p:cNvSpPr/>
            <p:nvPr/>
          </p:nvSpPr>
          <p:spPr>
            <a:xfrm rot="10800000">
              <a:off x="3259207" y="3900621"/>
              <a:ext cx="114486" cy="96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9" h="18992" extrusionOk="0">
                  <a:moveTo>
                    <a:pt x="14801" y="2309"/>
                  </a:moveTo>
                  <a:cubicBezTo>
                    <a:pt x="19291" y="7743"/>
                    <a:pt x="14702" y="18136"/>
                    <a:pt x="7468" y="18951"/>
                  </a:cubicBezTo>
                  <a:cubicBezTo>
                    <a:pt x="834" y="19630"/>
                    <a:pt x="-2309" y="11751"/>
                    <a:pt x="1931" y="5026"/>
                  </a:cubicBezTo>
                  <a:cubicBezTo>
                    <a:pt x="2131" y="4755"/>
                    <a:pt x="2330" y="4415"/>
                    <a:pt x="2530" y="4211"/>
                  </a:cubicBezTo>
                  <a:cubicBezTo>
                    <a:pt x="7568" y="-1970"/>
                    <a:pt x="12756" y="-204"/>
                    <a:pt x="14801" y="230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90" name="íS1îḑe"/>
            <p:cNvSpPr/>
            <p:nvPr/>
          </p:nvSpPr>
          <p:spPr>
            <a:xfrm rot="10800000">
              <a:off x="3060614" y="4085446"/>
              <a:ext cx="111954" cy="92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35" h="19471" extrusionOk="0">
                  <a:moveTo>
                    <a:pt x="15143" y="2796"/>
                  </a:moveTo>
                  <a:cubicBezTo>
                    <a:pt x="19289" y="8813"/>
                    <a:pt x="14222" y="19250"/>
                    <a:pt x="7004" y="19468"/>
                  </a:cubicBezTo>
                  <a:cubicBezTo>
                    <a:pt x="402" y="19685"/>
                    <a:pt x="-2311" y="11204"/>
                    <a:pt x="2296" y="4608"/>
                  </a:cubicBezTo>
                  <a:cubicBezTo>
                    <a:pt x="2500" y="4319"/>
                    <a:pt x="2705" y="4029"/>
                    <a:pt x="2910" y="3739"/>
                  </a:cubicBezTo>
                  <a:cubicBezTo>
                    <a:pt x="7926" y="-1915"/>
                    <a:pt x="13095" y="-248"/>
                    <a:pt x="15143" y="279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91" name="íṡļíḋè"/>
            <p:cNvSpPr/>
            <p:nvPr/>
          </p:nvSpPr>
          <p:spPr>
            <a:xfrm rot="10800000">
              <a:off x="2851324" y="4259673"/>
              <a:ext cx="107999" cy="8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437" h="18344" extrusionOk="0">
                  <a:moveTo>
                    <a:pt x="15194" y="3110"/>
                  </a:moveTo>
                  <a:cubicBezTo>
                    <a:pt x="19178" y="9497"/>
                    <a:pt x="12939" y="19400"/>
                    <a:pt x="5704" y="18252"/>
                  </a:cubicBezTo>
                  <a:cubicBezTo>
                    <a:pt x="-63" y="17319"/>
                    <a:pt x="-2422" y="9497"/>
                    <a:pt x="3240" y="3110"/>
                  </a:cubicBezTo>
                  <a:cubicBezTo>
                    <a:pt x="8693" y="-2200"/>
                    <a:pt x="13464" y="311"/>
                    <a:pt x="15194" y="311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92" name="ïśḷíďè"/>
            <p:cNvSpPr/>
            <p:nvPr/>
          </p:nvSpPr>
          <p:spPr>
            <a:xfrm rot="10800000">
              <a:off x="2631607" y="4422780"/>
              <a:ext cx="102627" cy="82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74" h="18043" extrusionOk="0">
                  <a:moveTo>
                    <a:pt x="15409" y="3433"/>
                  </a:moveTo>
                  <a:cubicBezTo>
                    <a:pt x="18926" y="10102"/>
                    <a:pt x="12221" y="19576"/>
                    <a:pt x="5185" y="17833"/>
                  </a:cubicBezTo>
                  <a:cubicBezTo>
                    <a:pt x="129" y="16620"/>
                    <a:pt x="-2674" y="8965"/>
                    <a:pt x="3647" y="2599"/>
                  </a:cubicBezTo>
                  <a:cubicBezTo>
                    <a:pt x="9033" y="-2024"/>
                    <a:pt x="13760" y="326"/>
                    <a:pt x="15409" y="343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93" name="î$ḷïdé"/>
            <p:cNvSpPr/>
            <p:nvPr/>
          </p:nvSpPr>
          <p:spPr>
            <a:xfrm rot="10800000">
              <a:off x="2403200" y="4574869"/>
              <a:ext cx="93810" cy="74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17" h="17558" extrusionOk="0">
                  <a:moveTo>
                    <a:pt x="15845" y="3925"/>
                  </a:moveTo>
                  <a:cubicBezTo>
                    <a:pt x="19018" y="10691"/>
                    <a:pt x="11818" y="19412"/>
                    <a:pt x="4801" y="17211"/>
                  </a:cubicBezTo>
                  <a:cubicBezTo>
                    <a:pt x="-202" y="15663"/>
                    <a:pt x="-2582" y="8001"/>
                    <a:pt x="4130" y="2132"/>
                  </a:cubicBezTo>
                  <a:cubicBezTo>
                    <a:pt x="10049" y="-2188"/>
                    <a:pt x="14442" y="909"/>
                    <a:pt x="15845" y="39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94" name="îśḷidè"/>
            <p:cNvSpPr/>
            <p:nvPr/>
          </p:nvSpPr>
          <p:spPr>
            <a:xfrm rot="10800000">
              <a:off x="2164937" y="4714599"/>
              <a:ext cx="83716" cy="64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33" h="17316" extrusionOk="0">
                  <a:moveTo>
                    <a:pt x="16354" y="4299"/>
                  </a:moveTo>
                  <a:cubicBezTo>
                    <a:pt x="19141" y="11285"/>
                    <a:pt x="11337" y="19465"/>
                    <a:pt x="4439" y="16800"/>
                  </a:cubicBezTo>
                  <a:cubicBezTo>
                    <a:pt x="-508" y="14869"/>
                    <a:pt x="-2459" y="7056"/>
                    <a:pt x="4648" y="1725"/>
                  </a:cubicBezTo>
                  <a:cubicBezTo>
                    <a:pt x="10849" y="-2135"/>
                    <a:pt x="15100" y="1266"/>
                    <a:pt x="16354" y="429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95" name="íŝḻïḑê"/>
            <p:cNvSpPr/>
            <p:nvPr/>
          </p:nvSpPr>
          <p:spPr>
            <a:xfrm rot="10800000">
              <a:off x="1917689" y="4841208"/>
              <a:ext cx="71996" cy="54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74" h="17240" extrusionOk="0">
                  <a:moveTo>
                    <a:pt x="17342" y="4750"/>
                  </a:moveTo>
                  <a:cubicBezTo>
                    <a:pt x="19808" y="12022"/>
                    <a:pt x="11219" y="19729"/>
                    <a:pt x="4161" y="16472"/>
                  </a:cubicBezTo>
                  <a:cubicBezTo>
                    <a:pt x="-1367" y="13868"/>
                    <a:pt x="-1792" y="5836"/>
                    <a:pt x="5351" y="1277"/>
                  </a:cubicBezTo>
                  <a:cubicBezTo>
                    <a:pt x="11729" y="-1871"/>
                    <a:pt x="16236" y="1385"/>
                    <a:pt x="17342" y="475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96" name="iṡlíḑè"/>
            <p:cNvSpPr/>
            <p:nvPr/>
          </p:nvSpPr>
          <p:spPr>
            <a:xfrm rot="10800000">
              <a:off x="1660872" y="4953685"/>
              <a:ext cx="60051" cy="44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03" h="16775" extrusionOk="0">
                  <a:moveTo>
                    <a:pt x="17831" y="5262"/>
                  </a:moveTo>
                  <a:cubicBezTo>
                    <a:pt x="19908" y="12847"/>
                    <a:pt x="9627" y="19790"/>
                    <a:pt x="3085" y="15419"/>
                  </a:cubicBezTo>
                  <a:cubicBezTo>
                    <a:pt x="-1692" y="12204"/>
                    <a:pt x="-1069" y="4618"/>
                    <a:pt x="5993" y="1018"/>
                  </a:cubicBezTo>
                  <a:cubicBezTo>
                    <a:pt x="12639" y="-1810"/>
                    <a:pt x="16897" y="1790"/>
                    <a:pt x="17831" y="526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97" name="îṡḷiḍé"/>
            <p:cNvSpPr/>
            <p:nvPr/>
          </p:nvSpPr>
          <p:spPr>
            <a:xfrm rot="10800000">
              <a:off x="1396441" y="5052435"/>
              <a:ext cx="44517" cy="32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09" h="16781" extrusionOk="0">
                  <a:moveTo>
                    <a:pt x="18427" y="5825"/>
                  </a:moveTo>
                  <a:cubicBezTo>
                    <a:pt x="20155" y="13615"/>
                    <a:pt x="9211" y="19989"/>
                    <a:pt x="2731" y="15031"/>
                  </a:cubicBezTo>
                  <a:cubicBezTo>
                    <a:pt x="-1445" y="11845"/>
                    <a:pt x="-1301" y="4054"/>
                    <a:pt x="6475" y="690"/>
                  </a:cubicBezTo>
                  <a:cubicBezTo>
                    <a:pt x="13531" y="-1611"/>
                    <a:pt x="17707" y="2284"/>
                    <a:pt x="18427" y="58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98" name="iŝḷîdê"/>
            <p:cNvSpPr/>
            <p:nvPr/>
          </p:nvSpPr>
          <p:spPr>
            <a:xfrm rot="10800000">
              <a:off x="1122910" y="5135307"/>
              <a:ext cx="30433" cy="22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08" h="16858" extrusionOk="0">
                  <a:moveTo>
                    <a:pt x="18638" y="6506"/>
                  </a:moveTo>
                  <a:cubicBezTo>
                    <a:pt x="19697" y="14409"/>
                    <a:pt x="8474" y="20204"/>
                    <a:pt x="2332" y="14672"/>
                  </a:cubicBezTo>
                  <a:cubicBezTo>
                    <a:pt x="-1903" y="10720"/>
                    <a:pt x="-421" y="3082"/>
                    <a:pt x="7203" y="447"/>
                  </a:cubicBezTo>
                  <a:cubicBezTo>
                    <a:pt x="14191" y="-1396"/>
                    <a:pt x="18003" y="2818"/>
                    <a:pt x="18638" y="65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399" name="îṥḻíďè"/>
            <p:cNvSpPr/>
            <p:nvPr/>
          </p:nvSpPr>
          <p:spPr>
            <a:xfrm rot="10800000">
              <a:off x="844984" y="5197363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70" y="21600"/>
                  </a:moveTo>
                  <a:lnTo>
                    <a:pt x="0" y="14150"/>
                  </a:lnTo>
                  <a:lnTo>
                    <a:pt x="9483" y="0"/>
                  </a:lnTo>
                  <a:lnTo>
                    <a:pt x="21600" y="8938"/>
                  </a:lnTo>
                  <a:lnTo>
                    <a:pt x="1317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00" name="íślidé"/>
            <p:cNvSpPr/>
            <p:nvPr/>
          </p:nvSpPr>
          <p:spPr>
            <a:xfrm rot="10800000">
              <a:off x="4370637" y="1388385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412"/>
                  </a:moveTo>
                  <a:lnTo>
                    <a:pt x="8636" y="21600"/>
                  </a:lnTo>
                  <a:lnTo>
                    <a:pt x="0" y="10800"/>
                  </a:lnTo>
                  <a:lnTo>
                    <a:pt x="12964" y="0"/>
                  </a:lnTo>
                  <a:lnTo>
                    <a:pt x="21600" y="54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01" name="îšļïḍé"/>
            <p:cNvSpPr/>
            <p:nvPr/>
          </p:nvSpPr>
          <p:spPr>
            <a:xfrm rot="10800000">
              <a:off x="4323685" y="1637153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5" h="18299" extrusionOk="0">
                  <a:moveTo>
                    <a:pt x="11438" y="38"/>
                  </a:moveTo>
                  <a:cubicBezTo>
                    <a:pt x="17721" y="959"/>
                    <a:pt x="20863" y="9230"/>
                    <a:pt x="14580" y="15206"/>
                  </a:cubicBezTo>
                  <a:cubicBezTo>
                    <a:pt x="8296" y="21180"/>
                    <a:pt x="-737" y="17962"/>
                    <a:pt x="48" y="10151"/>
                  </a:cubicBezTo>
                  <a:cubicBezTo>
                    <a:pt x="48" y="9691"/>
                    <a:pt x="48" y="9230"/>
                    <a:pt x="48" y="9230"/>
                  </a:cubicBezTo>
                  <a:cubicBezTo>
                    <a:pt x="2011" y="3256"/>
                    <a:pt x="7510" y="-420"/>
                    <a:pt x="11438" y="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02" name="iSļídé"/>
            <p:cNvSpPr/>
            <p:nvPr/>
          </p:nvSpPr>
          <p:spPr>
            <a:xfrm rot="10800000">
              <a:off x="4256801" y="1878346"/>
              <a:ext cx="29938" cy="25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86" h="18125" extrusionOk="0">
                  <a:moveTo>
                    <a:pt x="12466" y="135"/>
                  </a:moveTo>
                  <a:cubicBezTo>
                    <a:pt x="19737" y="1607"/>
                    <a:pt x="20807" y="10935"/>
                    <a:pt x="14178" y="15844"/>
                  </a:cubicBezTo>
                  <a:cubicBezTo>
                    <a:pt x="7334" y="20999"/>
                    <a:pt x="-793" y="16825"/>
                    <a:pt x="63" y="9216"/>
                  </a:cubicBezTo>
                  <a:cubicBezTo>
                    <a:pt x="63" y="8971"/>
                    <a:pt x="277" y="8481"/>
                    <a:pt x="277" y="8235"/>
                  </a:cubicBezTo>
                  <a:cubicBezTo>
                    <a:pt x="2415" y="1607"/>
                    <a:pt x="8617" y="-601"/>
                    <a:pt x="12466" y="13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03" name="iṩḻidè"/>
            <p:cNvSpPr/>
            <p:nvPr/>
          </p:nvSpPr>
          <p:spPr>
            <a:xfrm rot="10800000">
              <a:off x="4173934" y="2111957"/>
              <a:ext cx="43570" cy="37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13" h="17898" extrusionOk="0">
                  <a:moveTo>
                    <a:pt x="12571" y="267"/>
                  </a:moveTo>
                  <a:cubicBezTo>
                    <a:pt x="19339" y="2095"/>
                    <a:pt x="20203" y="10734"/>
                    <a:pt x="14155" y="15553"/>
                  </a:cubicBezTo>
                  <a:cubicBezTo>
                    <a:pt x="7387" y="20870"/>
                    <a:pt x="-1397" y="16550"/>
                    <a:pt x="187" y="8574"/>
                  </a:cubicBezTo>
                  <a:cubicBezTo>
                    <a:pt x="187" y="8242"/>
                    <a:pt x="331" y="7910"/>
                    <a:pt x="331" y="7577"/>
                  </a:cubicBezTo>
                  <a:cubicBezTo>
                    <a:pt x="2635" y="931"/>
                    <a:pt x="8827" y="-730"/>
                    <a:pt x="12571" y="26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04" name="îṧļïḋe"/>
            <p:cNvSpPr/>
            <p:nvPr/>
          </p:nvSpPr>
          <p:spPr>
            <a:xfrm rot="10800000">
              <a:off x="4078168" y="2341686"/>
              <a:ext cx="56452" cy="47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53" h="17711" extrusionOk="0">
                  <a:moveTo>
                    <a:pt x="13036" y="455"/>
                  </a:moveTo>
                  <a:cubicBezTo>
                    <a:pt x="19572" y="2641"/>
                    <a:pt x="19904" y="11512"/>
                    <a:pt x="13701" y="15756"/>
                  </a:cubicBezTo>
                  <a:cubicBezTo>
                    <a:pt x="6722" y="20641"/>
                    <a:pt x="-1696" y="15756"/>
                    <a:pt x="298" y="7912"/>
                  </a:cubicBezTo>
                  <a:cubicBezTo>
                    <a:pt x="408" y="7655"/>
                    <a:pt x="519" y="7269"/>
                    <a:pt x="630" y="7013"/>
                  </a:cubicBezTo>
                  <a:cubicBezTo>
                    <a:pt x="3178" y="841"/>
                    <a:pt x="8938" y="-959"/>
                    <a:pt x="13036" y="45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05" name="ïṧľïďè"/>
            <p:cNvSpPr/>
            <p:nvPr/>
          </p:nvSpPr>
          <p:spPr>
            <a:xfrm rot="10800000">
              <a:off x="3970098" y="2566208"/>
              <a:ext cx="66716" cy="55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01" h="18302" extrusionOk="0">
                  <a:moveTo>
                    <a:pt x="13214" y="613"/>
                  </a:moveTo>
                  <a:cubicBezTo>
                    <a:pt x="19740" y="3554"/>
                    <a:pt x="19188" y="13392"/>
                    <a:pt x="12295" y="17124"/>
                  </a:cubicBezTo>
                  <a:cubicBezTo>
                    <a:pt x="5309" y="20856"/>
                    <a:pt x="-1860" y="15202"/>
                    <a:pt x="438" y="7512"/>
                  </a:cubicBezTo>
                  <a:cubicBezTo>
                    <a:pt x="529" y="7285"/>
                    <a:pt x="622" y="6833"/>
                    <a:pt x="805" y="6607"/>
                  </a:cubicBezTo>
                  <a:cubicBezTo>
                    <a:pt x="3930" y="-291"/>
                    <a:pt x="10089" y="-744"/>
                    <a:pt x="13214" y="61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06" name="iṣliḑé"/>
            <p:cNvSpPr/>
            <p:nvPr/>
          </p:nvSpPr>
          <p:spPr>
            <a:xfrm rot="10800000">
              <a:off x="3849310" y="2785062"/>
              <a:ext cx="75638" cy="6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01" h="18390" extrusionOk="0">
                  <a:moveTo>
                    <a:pt x="13391" y="901"/>
                  </a:moveTo>
                  <a:cubicBezTo>
                    <a:pt x="19608" y="4317"/>
                    <a:pt x="18572" y="14263"/>
                    <a:pt x="11637" y="17478"/>
                  </a:cubicBezTo>
                  <a:cubicBezTo>
                    <a:pt x="4624" y="20793"/>
                    <a:pt x="-1992" y="14564"/>
                    <a:pt x="559" y="7030"/>
                  </a:cubicBezTo>
                  <a:cubicBezTo>
                    <a:pt x="638" y="6728"/>
                    <a:pt x="797" y="6427"/>
                    <a:pt x="877" y="6125"/>
                  </a:cubicBezTo>
                  <a:cubicBezTo>
                    <a:pt x="4385" y="-807"/>
                    <a:pt x="10362" y="-706"/>
                    <a:pt x="13391" y="90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07" name="ï$ľiḑe"/>
            <p:cNvSpPr/>
            <p:nvPr/>
          </p:nvSpPr>
          <p:spPr>
            <a:xfrm rot="10800000">
              <a:off x="3715610" y="2996889"/>
              <a:ext cx="84424" cy="7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88" h="18599" extrusionOk="0">
                  <a:moveTo>
                    <a:pt x="13492" y="1178"/>
                  </a:moveTo>
                  <a:cubicBezTo>
                    <a:pt x="19453" y="5097"/>
                    <a:pt x="17910" y="15122"/>
                    <a:pt x="10967" y="17948"/>
                  </a:cubicBezTo>
                  <a:cubicBezTo>
                    <a:pt x="3954" y="20773"/>
                    <a:pt x="-2147" y="13938"/>
                    <a:pt x="728" y="6556"/>
                  </a:cubicBezTo>
                  <a:cubicBezTo>
                    <a:pt x="868" y="6282"/>
                    <a:pt x="1009" y="5917"/>
                    <a:pt x="1149" y="5644"/>
                  </a:cubicBezTo>
                  <a:cubicBezTo>
                    <a:pt x="4585" y="-827"/>
                    <a:pt x="10476" y="-827"/>
                    <a:pt x="13492" y="117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08" name="iśľiḋé"/>
            <p:cNvSpPr/>
            <p:nvPr/>
          </p:nvSpPr>
          <p:spPr>
            <a:xfrm rot="10800000">
              <a:off x="3571532" y="3202452"/>
              <a:ext cx="90025" cy="75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52" h="18527" extrusionOk="0">
                  <a:moveTo>
                    <a:pt x="13777" y="1485"/>
                  </a:moveTo>
                  <a:cubicBezTo>
                    <a:pt x="19290" y="5822"/>
                    <a:pt x="17279" y="15687"/>
                    <a:pt x="10403" y="18068"/>
                  </a:cubicBezTo>
                  <a:cubicBezTo>
                    <a:pt x="3398" y="20449"/>
                    <a:pt x="-2310" y="13136"/>
                    <a:pt x="933" y="5907"/>
                  </a:cubicBezTo>
                  <a:cubicBezTo>
                    <a:pt x="1063" y="5652"/>
                    <a:pt x="1193" y="5312"/>
                    <a:pt x="1387" y="5057"/>
                  </a:cubicBezTo>
                  <a:cubicBezTo>
                    <a:pt x="5085" y="-1151"/>
                    <a:pt x="10857" y="-726"/>
                    <a:pt x="13777" y="148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09" name="íślïḍè"/>
            <p:cNvSpPr/>
            <p:nvPr/>
          </p:nvSpPr>
          <p:spPr>
            <a:xfrm rot="10800000">
              <a:off x="3416400" y="3401254"/>
              <a:ext cx="92886" cy="77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785" h="18571" extrusionOk="0">
                  <a:moveTo>
                    <a:pt x="13964" y="1914"/>
                  </a:moveTo>
                  <a:cubicBezTo>
                    <a:pt x="19193" y="6714"/>
                    <a:pt x="16765" y="16479"/>
                    <a:pt x="9856" y="18300"/>
                  </a:cubicBezTo>
                  <a:cubicBezTo>
                    <a:pt x="2822" y="20121"/>
                    <a:pt x="-2407" y="12425"/>
                    <a:pt x="1141" y="5307"/>
                  </a:cubicBezTo>
                  <a:cubicBezTo>
                    <a:pt x="1266" y="5059"/>
                    <a:pt x="1452" y="4728"/>
                    <a:pt x="1577" y="4480"/>
                  </a:cubicBezTo>
                  <a:cubicBezTo>
                    <a:pt x="5561" y="-1479"/>
                    <a:pt x="11225" y="-569"/>
                    <a:pt x="13964" y="191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10" name="ïṥļîďé"/>
            <p:cNvSpPr/>
            <p:nvPr/>
          </p:nvSpPr>
          <p:spPr>
            <a:xfrm rot="10800000">
              <a:off x="3249519" y="3591538"/>
              <a:ext cx="95435" cy="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69" h="19053" extrusionOk="0">
                  <a:moveTo>
                    <a:pt x="14216" y="2328"/>
                  </a:moveTo>
                  <a:cubicBezTo>
                    <a:pt x="19150" y="7686"/>
                    <a:pt x="16202" y="17579"/>
                    <a:pt x="9283" y="18898"/>
                  </a:cubicBezTo>
                  <a:cubicBezTo>
                    <a:pt x="2303" y="20300"/>
                    <a:pt x="-2450" y="11891"/>
                    <a:pt x="1340" y="4966"/>
                  </a:cubicBezTo>
                  <a:cubicBezTo>
                    <a:pt x="1461" y="4718"/>
                    <a:pt x="1701" y="4389"/>
                    <a:pt x="1822" y="4141"/>
                  </a:cubicBezTo>
                  <a:cubicBezTo>
                    <a:pt x="5853" y="-1300"/>
                    <a:pt x="11208" y="-805"/>
                    <a:pt x="14216" y="23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11" name="iS1íḋè"/>
            <p:cNvSpPr/>
            <p:nvPr/>
          </p:nvSpPr>
          <p:spPr>
            <a:xfrm rot="10800000">
              <a:off x="3072971" y="3773494"/>
              <a:ext cx="94666" cy="79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81" h="19280" extrusionOk="0">
                  <a:moveTo>
                    <a:pt x="14452" y="2816"/>
                  </a:moveTo>
                  <a:cubicBezTo>
                    <a:pt x="19098" y="8592"/>
                    <a:pt x="15659" y="18388"/>
                    <a:pt x="8781" y="19225"/>
                  </a:cubicBezTo>
                  <a:cubicBezTo>
                    <a:pt x="1782" y="20062"/>
                    <a:pt x="-2502" y="11188"/>
                    <a:pt x="1601" y="4490"/>
                  </a:cubicBezTo>
                  <a:cubicBezTo>
                    <a:pt x="1782" y="4239"/>
                    <a:pt x="1963" y="3904"/>
                    <a:pt x="2144" y="3653"/>
                  </a:cubicBezTo>
                  <a:cubicBezTo>
                    <a:pt x="6428" y="-1538"/>
                    <a:pt x="11677" y="-617"/>
                    <a:pt x="14452" y="281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12" name="íšḷíḋê"/>
            <p:cNvSpPr/>
            <p:nvPr/>
          </p:nvSpPr>
          <p:spPr>
            <a:xfrm rot="10800000">
              <a:off x="2885867" y="3946223"/>
              <a:ext cx="93012" cy="78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79" h="19382" extrusionOk="0">
                  <a:moveTo>
                    <a:pt x="14236" y="3312"/>
                  </a:moveTo>
                  <a:cubicBezTo>
                    <a:pt x="18615" y="9801"/>
                    <a:pt x="14177" y="19875"/>
                    <a:pt x="7194" y="19363"/>
                  </a:cubicBezTo>
                  <a:cubicBezTo>
                    <a:pt x="1512" y="18936"/>
                    <a:pt x="-2985" y="10654"/>
                    <a:pt x="2459" y="3141"/>
                  </a:cubicBezTo>
                  <a:cubicBezTo>
                    <a:pt x="6779" y="-1725"/>
                    <a:pt x="11750" y="-359"/>
                    <a:pt x="14236" y="33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13" name="iṩlíḓê"/>
            <p:cNvSpPr/>
            <p:nvPr/>
          </p:nvSpPr>
          <p:spPr>
            <a:xfrm rot="10800000">
              <a:off x="2689701" y="4109952"/>
              <a:ext cx="88334" cy="74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91" h="18573" extrusionOk="0">
                  <a:moveTo>
                    <a:pt x="14835" y="3633"/>
                  </a:moveTo>
                  <a:cubicBezTo>
                    <a:pt x="18901" y="10200"/>
                    <a:pt x="13882" y="19531"/>
                    <a:pt x="6830" y="18494"/>
                  </a:cubicBezTo>
                  <a:cubicBezTo>
                    <a:pt x="541" y="17630"/>
                    <a:pt x="-2699" y="8904"/>
                    <a:pt x="2828" y="2596"/>
                  </a:cubicBezTo>
                  <a:cubicBezTo>
                    <a:pt x="7783" y="-2069"/>
                    <a:pt x="12802" y="350"/>
                    <a:pt x="14835" y="363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14" name="îŝļïḑé"/>
            <p:cNvSpPr/>
            <p:nvPr/>
          </p:nvSpPr>
          <p:spPr>
            <a:xfrm rot="10800000">
              <a:off x="2483555" y="4263299"/>
              <a:ext cx="82311" cy="68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437" h="18242" extrusionOk="0">
                  <a:moveTo>
                    <a:pt x="15242" y="3955"/>
                  </a:moveTo>
                  <a:cubicBezTo>
                    <a:pt x="18957" y="10699"/>
                    <a:pt x="13454" y="19540"/>
                    <a:pt x="6369" y="18082"/>
                  </a:cubicBezTo>
                  <a:cubicBezTo>
                    <a:pt x="109" y="16715"/>
                    <a:pt x="-2643" y="7965"/>
                    <a:pt x="3273" y="2132"/>
                  </a:cubicBezTo>
                  <a:cubicBezTo>
                    <a:pt x="8501" y="-2060"/>
                    <a:pt x="13454" y="674"/>
                    <a:pt x="15242" y="395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15" name="iṡlïde"/>
            <p:cNvSpPr/>
            <p:nvPr/>
          </p:nvSpPr>
          <p:spPr>
            <a:xfrm rot="10800000">
              <a:off x="2268986" y="4406492"/>
              <a:ext cx="73197" cy="61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29" h="17750" extrusionOk="0">
                  <a:moveTo>
                    <a:pt x="15670" y="4406"/>
                  </a:moveTo>
                  <a:cubicBezTo>
                    <a:pt x="19035" y="11275"/>
                    <a:pt x="13009" y="19437"/>
                    <a:pt x="5965" y="17446"/>
                  </a:cubicBezTo>
                  <a:cubicBezTo>
                    <a:pt x="-295" y="15754"/>
                    <a:pt x="-2565" y="6994"/>
                    <a:pt x="3774" y="1719"/>
                  </a:cubicBezTo>
                  <a:cubicBezTo>
                    <a:pt x="9565" y="-2163"/>
                    <a:pt x="14183" y="1321"/>
                    <a:pt x="15670" y="44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16" name="ïṡlïdé"/>
            <p:cNvSpPr/>
            <p:nvPr/>
          </p:nvSpPr>
          <p:spPr>
            <a:xfrm rot="10800000">
              <a:off x="2044089" y="4537229"/>
              <a:ext cx="64276" cy="54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86" h="17462" extrusionOk="0">
                  <a:moveTo>
                    <a:pt x="15863" y="4822"/>
                  </a:moveTo>
                  <a:cubicBezTo>
                    <a:pt x="18796" y="11836"/>
                    <a:pt x="12307" y="19519"/>
                    <a:pt x="5374" y="16958"/>
                  </a:cubicBezTo>
                  <a:cubicBezTo>
                    <a:pt x="-48" y="14954"/>
                    <a:pt x="-2804" y="6381"/>
                    <a:pt x="4129" y="1370"/>
                  </a:cubicBezTo>
                  <a:cubicBezTo>
                    <a:pt x="10085" y="-2081"/>
                    <a:pt x="14441" y="1705"/>
                    <a:pt x="15863" y="482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17" name="ïş1ïḓè"/>
            <p:cNvSpPr/>
            <p:nvPr/>
          </p:nvSpPr>
          <p:spPr>
            <a:xfrm rot="10800000">
              <a:off x="1811605" y="4655896"/>
              <a:ext cx="53827" cy="45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76" h="17394" extrusionOk="0">
                  <a:moveTo>
                    <a:pt x="16331" y="5330"/>
                  </a:moveTo>
                  <a:cubicBezTo>
                    <a:pt x="18923" y="12486"/>
                    <a:pt x="11795" y="19642"/>
                    <a:pt x="4991" y="16727"/>
                  </a:cubicBezTo>
                  <a:cubicBezTo>
                    <a:pt x="-517" y="14474"/>
                    <a:pt x="-2677" y="5595"/>
                    <a:pt x="4883" y="1089"/>
                  </a:cubicBezTo>
                  <a:cubicBezTo>
                    <a:pt x="11039" y="-1958"/>
                    <a:pt x="15251" y="2017"/>
                    <a:pt x="16331" y="533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18" name="îs1íḓê"/>
            <p:cNvSpPr/>
            <p:nvPr/>
          </p:nvSpPr>
          <p:spPr>
            <a:xfrm rot="10800000">
              <a:off x="1569925" y="4762068"/>
              <a:ext cx="41818" cy="34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81" h="17229" extrusionOk="0">
                  <a:moveTo>
                    <a:pt x="17101" y="5694"/>
                  </a:moveTo>
                  <a:cubicBezTo>
                    <a:pt x="19405" y="13517"/>
                    <a:pt x="10765" y="20151"/>
                    <a:pt x="3853" y="15899"/>
                  </a:cubicBezTo>
                  <a:cubicBezTo>
                    <a:pt x="-899" y="13008"/>
                    <a:pt x="-2195" y="4503"/>
                    <a:pt x="5437" y="762"/>
                  </a:cubicBezTo>
                  <a:cubicBezTo>
                    <a:pt x="11053" y="-1449"/>
                    <a:pt x="15805" y="1442"/>
                    <a:pt x="17101" y="569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19" name="iṩḷîďe"/>
            <p:cNvSpPr/>
            <p:nvPr/>
          </p:nvSpPr>
          <p:spPr>
            <a:xfrm rot="10800000">
              <a:off x="1320012" y="4854671"/>
              <a:ext cx="30522" cy="2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27" h="17113" extrusionOk="0">
                  <a:moveTo>
                    <a:pt x="17991" y="6316"/>
                  </a:moveTo>
                  <a:cubicBezTo>
                    <a:pt x="19843" y="14063"/>
                    <a:pt x="10380" y="20168"/>
                    <a:pt x="3592" y="15472"/>
                  </a:cubicBezTo>
                  <a:cubicBezTo>
                    <a:pt x="-1757" y="11951"/>
                    <a:pt x="-1345" y="3498"/>
                    <a:pt x="6266" y="446"/>
                  </a:cubicBezTo>
                  <a:cubicBezTo>
                    <a:pt x="13260" y="-1432"/>
                    <a:pt x="17169" y="3029"/>
                    <a:pt x="17991" y="631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20" name="iśľíḋê"/>
            <p:cNvSpPr/>
            <p:nvPr/>
          </p:nvSpPr>
          <p:spPr>
            <a:xfrm rot="10800000">
              <a:off x="1061338" y="4930405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1" h="16965" extrusionOk="0">
                  <a:moveTo>
                    <a:pt x="18030" y="6584"/>
                  </a:moveTo>
                  <a:cubicBezTo>
                    <a:pt x="19546" y="14207"/>
                    <a:pt x="10073" y="20560"/>
                    <a:pt x="3251" y="14631"/>
                  </a:cubicBezTo>
                  <a:cubicBezTo>
                    <a:pt x="-2054" y="10396"/>
                    <a:pt x="-917" y="2772"/>
                    <a:pt x="7040" y="231"/>
                  </a:cubicBezTo>
                  <a:cubicBezTo>
                    <a:pt x="13483" y="-1040"/>
                    <a:pt x="17272" y="3196"/>
                    <a:pt x="18030" y="658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21" name="íṥḷîḋê"/>
            <p:cNvSpPr/>
            <p:nvPr/>
          </p:nvSpPr>
          <p:spPr>
            <a:xfrm rot="10800000">
              <a:off x="794348" y="4987408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90" y="21600"/>
                  </a:moveTo>
                  <a:lnTo>
                    <a:pt x="0" y="16194"/>
                  </a:lnTo>
                  <a:lnTo>
                    <a:pt x="14390" y="0"/>
                  </a:lnTo>
                  <a:lnTo>
                    <a:pt x="21600" y="10788"/>
                  </a:lnTo>
                  <a:lnTo>
                    <a:pt x="1439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22" name="îśľïḑê"/>
            <p:cNvSpPr/>
            <p:nvPr/>
          </p:nvSpPr>
          <p:spPr>
            <a:xfrm rot="10800000">
              <a:off x="4037190" y="1630548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8636" y="21600"/>
                  </a:lnTo>
                  <a:lnTo>
                    <a:pt x="0" y="10800"/>
                  </a:lnTo>
                  <a:lnTo>
                    <a:pt x="12964" y="0"/>
                  </a:lnTo>
                  <a:lnTo>
                    <a:pt x="21600" y="108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23" name="ïŝḻiḋè"/>
            <p:cNvSpPr/>
            <p:nvPr/>
          </p:nvSpPr>
          <p:spPr>
            <a:xfrm rot="10800000">
              <a:off x="3979743" y="1858543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81" h="17479" extrusionOk="0">
                  <a:moveTo>
                    <a:pt x="12278" y="230"/>
                  </a:moveTo>
                  <a:cubicBezTo>
                    <a:pt x="19348" y="1638"/>
                    <a:pt x="20526" y="9621"/>
                    <a:pt x="15028" y="14786"/>
                  </a:cubicBezTo>
                  <a:cubicBezTo>
                    <a:pt x="7959" y="20889"/>
                    <a:pt x="-1074" y="15724"/>
                    <a:pt x="104" y="8212"/>
                  </a:cubicBezTo>
                  <a:cubicBezTo>
                    <a:pt x="104" y="7742"/>
                    <a:pt x="104" y="7742"/>
                    <a:pt x="104" y="7271"/>
                  </a:cubicBezTo>
                  <a:cubicBezTo>
                    <a:pt x="1676" y="1168"/>
                    <a:pt x="8352" y="-711"/>
                    <a:pt x="12278" y="23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24" name="îṥḷiďé"/>
            <p:cNvSpPr/>
            <p:nvPr/>
          </p:nvSpPr>
          <p:spPr>
            <a:xfrm rot="10800000">
              <a:off x="3903939" y="2080708"/>
              <a:ext cx="29132" cy="22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67" h="17669" extrusionOk="0">
                  <a:moveTo>
                    <a:pt x="12439" y="381"/>
                  </a:moveTo>
                  <a:cubicBezTo>
                    <a:pt x="19135" y="2514"/>
                    <a:pt x="20431" y="11048"/>
                    <a:pt x="14383" y="15582"/>
                  </a:cubicBezTo>
                  <a:cubicBezTo>
                    <a:pt x="7687" y="20648"/>
                    <a:pt x="-1169" y="15849"/>
                    <a:pt x="127" y="8115"/>
                  </a:cubicBezTo>
                  <a:cubicBezTo>
                    <a:pt x="127" y="7848"/>
                    <a:pt x="343" y="7581"/>
                    <a:pt x="343" y="7315"/>
                  </a:cubicBezTo>
                  <a:cubicBezTo>
                    <a:pt x="2287" y="1181"/>
                    <a:pt x="8119" y="-952"/>
                    <a:pt x="12439" y="38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25" name="iṡľiḓê"/>
            <p:cNvSpPr/>
            <p:nvPr/>
          </p:nvSpPr>
          <p:spPr>
            <a:xfrm rot="10800000">
              <a:off x="3813884" y="2294963"/>
              <a:ext cx="42029" cy="32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75" h="17976" extrusionOk="0">
                  <a:moveTo>
                    <a:pt x="12751" y="610"/>
                  </a:moveTo>
                  <a:cubicBezTo>
                    <a:pt x="19455" y="3095"/>
                    <a:pt x="20050" y="12079"/>
                    <a:pt x="13943" y="16284"/>
                  </a:cubicBezTo>
                  <a:cubicBezTo>
                    <a:pt x="7090" y="20872"/>
                    <a:pt x="-1550" y="15520"/>
                    <a:pt x="238" y="7491"/>
                  </a:cubicBezTo>
                  <a:cubicBezTo>
                    <a:pt x="238" y="7109"/>
                    <a:pt x="387" y="6918"/>
                    <a:pt x="535" y="6727"/>
                  </a:cubicBezTo>
                  <a:cubicBezTo>
                    <a:pt x="3068" y="-346"/>
                    <a:pt x="9325" y="-728"/>
                    <a:pt x="12751" y="61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26" name="iṥļiḑe"/>
            <p:cNvSpPr/>
            <p:nvPr/>
          </p:nvSpPr>
          <p:spPr>
            <a:xfrm rot="10800000">
              <a:off x="3713084" y="2505097"/>
              <a:ext cx="51320" cy="39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78" h="17712" extrusionOk="0">
                  <a:moveTo>
                    <a:pt x="13099" y="887"/>
                  </a:moveTo>
                  <a:cubicBezTo>
                    <a:pt x="19530" y="3951"/>
                    <a:pt x="19773" y="12683"/>
                    <a:pt x="13584" y="16359"/>
                  </a:cubicBezTo>
                  <a:cubicBezTo>
                    <a:pt x="6425" y="20496"/>
                    <a:pt x="-1827" y="14522"/>
                    <a:pt x="357" y="6862"/>
                  </a:cubicBezTo>
                  <a:cubicBezTo>
                    <a:pt x="478" y="6555"/>
                    <a:pt x="600" y="6249"/>
                    <a:pt x="600" y="5942"/>
                  </a:cubicBezTo>
                  <a:cubicBezTo>
                    <a:pt x="3270" y="121"/>
                    <a:pt x="8973" y="-1104"/>
                    <a:pt x="13099" y="8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27" name="îSḻiďè"/>
            <p:cNvSpPr/>
            <p:nvPr/>
          </p:nvSpPr>
          <p:spPr>
            <a:xfrm rot="10800000">
              <a:off x="3600145" y="2709341"/>
              <a:ext cx="60082" cy="4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40" h="18093" extrusionOk="0">
                  <a:moveTo>
                    <a:pt x="13426" y="1143"/>
                  </a:moveTo>
                  <a:cubicBezTo>
                    <a:pt x="19597" y="4722"/>
                    <a:pt x="19391" y="13733"/>
                    <a:pt x="13117" y="17046"/>
                  </a:cubicBezTo>
                  <a:cubicBezTo>
                    <a:pt x="5814" y="20756"/>
                    <a:pt x="-2003" y="13998"/>
                    <a:pt x="465" y="6312"/>
                  </a:cubicBezTo>
                  <a:cubicBezTo>
                    <a:pt x="568" y="6047"/>
                    <a:pt x="671" y="5782"/>
                    <a:pt x="774" y="5384"/>
                  </a:cubicBezTo>
                  <a:cubicBezTo>
                    <a:pt x="3860" y="-712"/>
                    <a:pt x="10031" y="-844"/>
                    <a:pt x="13426" y="114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28" name="îśḻiḑe"/>
            <p:cNvSpPr/>
            <p:nvPr/>
          </p:nvSpPr>
          <p:spPr>
            <a:xfrm rot="10800000">
              <a:off x="3475576" y="2907212"/>
              <a:ext cx="68264" cy="53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15" h="18054" extrusionOk="0">
                  <a:moveTo>
                    <a:pt x="13568" y="1507"/>
                  </a:moveTo>
                  <a:cubicBezTo>
                    <a:pt x="19435" y="5572"/>
                    <a:pt x="18813" y="14513"/>
                    <a:pt x="12413" y="17301"/>
                  </a:cubicBezTo>
                  <a:cubicBezTo>
                    <a:pt x="5213" y="20436"/>
                    <a:pt x="-2165" y="13236"/>
                    <a:pt x="591" y="5688"/>
                  </a:cubicBezTo>
                  <a:cubicBezTo>
                    <a:pt x="680" y="5455"/>
                    <a:pt x="857" y="5107"/>
                    <a:pt x="946" y="4875"/>
                  </a:cubicBezTo>
                  <a:cubicBezTo>
                    <a:pt x="4235" y="-1164"/>
                    <a:pt x="10279" y="-699"/>
                    <a:pt x="13568" y="150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29" name="íş1iḓê"/>
            <p:cNvSpPr/>
            <p:nvPr/>
          </p:nvSpPr>
          <p:spPr>
            <a:xfrm rot="10800000">
              <a:off x="3340786" y="3099363"/>
              <a:ext cx="73414" cy="58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6" h="18115" extrusionOk="0">
                  <a:moveTo>
                    <a:pt x="13667" y="1898"/>
                  </a:moveTo>
                  <a:cubicBezTo>
                    <a:pt x="19270" y="6389"/>
                    <a:pt x="18214" y="15371"/>
                    <a:pt x="11799" y="17616"/>
                  </a:cubicBezTo>
                  <a:cubicBezTo>
                    <a:pt x="4572" y="20183"/>
                    <a:pt x="-2330" y="12377"/>
                    <a:pt x="756" y="5106"/>
                  </a:cubicBezTo>
                  <a:cubicBezTo>
                    <a:pt x="918" y="4892"/>
                    <a:pt x="999" y="4571"/>
                    <a:pt x="1162" y="4251"/>
                  </a:cubicBezTo>
                  <a:cubicBezTo>
                    <a:pt x="4735" y="-1417"/>
                    <a:pt x="10581" y="-561"/>
                    <a:pt x="13667" y="189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30" name="ísḷiḍê"/>
            <p:cNvSpPr/>
            <p:nvPr/>
          </p:nvSpPr>
          <p:spPr>
            <a:xfrm rot="10800000">
              <a:off x="3195992" y="3284542"/>
              <a:ext cx="75849" cy="61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47" h="18241" extrusionOk="0">
                  <a:moveTo>
                    <a:pt x="13783" y="2289"/>
                  </a:moveTo>
                  <a:cubicBezTo>
                    <a:pt x="19125" y="7123"/>
                    <a:pt x="17654" y="16071"/>
                    <a:pt x="11228" y="17923"/>
                  </a:cubicBezTo>
                  <a:cubicBezTo>
                    <a:pt x="4028" y="19980"/>
                    <a:pt x="-2475" y="11649"/>
                    <a:pt x="932" y="4551"/>
                  </a:cubicBezTo>
                  <a:cubicBezTo>
                    <a:pt x="1086" y="4243"/>
                    <a:pt x="1241" y="3934"/>
                    <a:pt x="1396" y="3729"/>
                  </a:cubicBezTo>
                  <a:cubicBezTo>
                    <a:pt x="5112" y="-1620"/>
                    <a:pt x="10918" y="-386"/>
                    <a:pt x="13783" y="228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31" name="íṥľîḓe"/>
            <p:cNvSpPr/>
            <p:nvPr/>
          </p:nvSpPr>
          <p:spPr>
            <a:xfrm rot="10800000">
              <a:off x="3040596" y="3461490"/>
              <a:ext cx="77625" cy="64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89" h="18968" extrusionOk="0">
                  <a:moveTo>
                    <a:pt x="13678" y="2829"/>
                  </a:moveTo>
                  <a:cubicBezTo>
                    <a:pt x="18769" y="8535"/>
                    <a:pt x="16296" y="18112"/>
                    <a:pt x="9533" y="18927"/>
                  </a:cubicBezTo>
                  <a:cubicBezTo>
                    <a:pt x="2842" y="19640"/>
                    <a:pt x="-2831" y="11082"/>
                    <a:pt x="1533" y="3542"/>
                  </a:cubicBezTo>
                  <a:cubicBezTo>
                    <a:pt x="5533" y="-1960"/>
                    <a:pt x="10987" y="-126"/>
                    <a:pt x="13678" y="282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32" name="iš1ïḍe"/>
            <p:cNvSpPr/>
            <p:nvPr/>
          </p:nvSpPr>
          <p:spPr>
            <a:xfrm rot="10800000">
              <a:off x="2875797" y="3631442"/>
              <a:ext cx="76423" cy="64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44" h="19286" extrusionOk="0">
                  <a:moveTo>
                    <a:pt x="13851" y="3366"/>
                  </a:moveTo>
                  <a:cubicBezTo>
                    <a:pt x="18684" y="9464"/>
                    <a:pt x="15755" y="19075"/>
                    <a:pt x="9019" y="19282"/>
                  </a:cubicBezTo>
                  <a:cubicBezTo>
                    <a:pt x="2283" y="19489"/>
                    <a:pt x="-2916" y="10291"/>
                    <a:pt x="1843" y="3056"/>
                  </a:cubicBezTo>
                  <a:cubicBezTo>
                    <a:pt x="5944" y="-2111"/>
                    <a:pt x="11362" y="163"/>
                    <a:pt x="13851" y="33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33" name="îṥļíḑé"/>
            <p:cNvSpPr/>
            <p:nvPr/>
          </p:nvSpPr>
          <p:spPr>
            <a:xfrm rot="10800000">
              <a:off x="2701802" y="3793328"/>
              <a:ext cx="73383" cy="62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2" h="19139" extrusionOk="0">
                  <a:moveTo>
                    <a:pt x="14089" y="3883"/>
                  </a:moveTo>
                  <a:cubicBezTo>
                    <a:pt x="18652" y="10448"/>
                    <a:pt x="15382" y="19448"/>
                    <a:pt x="8536" y="19130"/>
                  </a:cubicBezTo>
                  <a:cubicBezTo>
                    <a:pt x="1768" y="18813"/>
                    <a:pt x="-2948" y="9389"/>
                    <a:pt x="2148" y="2507"/>
                  </a:cubicBezTo>
                  <a:cubicBezTo>
                    <a:pt x="6483" y="-2152"/>
                    <a:pt x="11731" y="495"/>
                    <a:pt x="14089" y="388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34" name="î$ḷíḓê"/>
            <p:cNvSpPr/>
            <p:nvPr/>
          </p:nvSpPr>
          <p:spPr>
            <a:xfrm rot="10800000">
              <a:off x="2518274" y="3945119"/>
              <a:ext cx="69458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191" h="18730" extrusionOk="0">
                  <a:moveTo>
                    <a:pt x="14459" y="4249"/>
                  </a:moveTo>
                  <a:cubicBezTo>
                    <a:pt x="18634" y="10878"/>
                    <a:pt x="14780" y="19433"/>
                    <a:pt x="8035" y="18684"/>
                  </a:cubicBezTo>
                  <a:cubicBezTo>
                    <a:pt x="1290" y="17936"/>
                    <a:pt x="-2966" y="8419"/>
                    <a:pt x="2494" y="2217"/>
                  </a:cubicBezTo>
                  <a:cubicBezTo>
                    <a:pt x="7152" y="-2167"/>
                    <a:pt x="12291" y="720"/>
                    <a:pt x="14459" y="42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35" name="îşḷïḓé"/>
            <p:cNvSpPr/>
            <p:nvPr/>
          </p:nvSpPr>
          <p:spPr>
            <a:xfrm rot="10800000">
              <a:off x="2326587" y="4088583"/>
              <a:ext cx="62723" cy="55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95" h="18474" extrusionOk="0">
                  <a:moveTo>
                    <a:pt x="15133" y="4693"/>
                  </a:moveTo>
                  <a:cubicBezTo>
                    <a:pt x="19052" y="11357"/>
                    <a:pt x="14586" y="19514"/>
                    <a:pt x="7751" y="18365"/>
                  </a:cubicBezTo>
                  <a:cubicBezTo>
                    <a:pt x="642" y="17101"/>
                    <a:pt x="-2548" y="7565"/>
                    <a:pt x="2373" y="2280"/>
                  </a:cubicBezTo>
                  <a:cubicBezTo>
                    <a:pt x="2556" y="2165"/>
                    <a:pt x="2829" y="1820"/>
                    <a:pt x="3011" y="1705"/>
                  </a:cubicBezTo>
                  <a:cubicBezTo>
                    <a:pt x="8024" y="-2086"/>
                    <a:pt x="13128" y="1131"/>
                    <a:pt x="15133" y="46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36" name="îṣļïḓè"/>
            <p:cNvSpPr/>
            <p:nvPr/>
          </p:nvSpPr>
          <p:spPr>
            <a:xfrm rot="10800000">
              <a:off x="2124490" y="4221186"/>
              <a:ext cx="56892" cy="5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748" h="18115" extrusionOk="0">
                  <a:moveTo>
                    <a:pt x="15558" y="5031"/>
                  </a:moveTo>
                  <a:cubicBezTo>
                    <a:pt x="19107" y="11943"/>
                    <a:pt x="14239" y="19596"/>
                    <a:pt x="7243" y="17868"/>
                  </a:cubicBezTo>
                  <a:cubicBezTo>
                    <a:pt x="144" y="16140"/>
                    <a:pt x="-2493" y="6636"/>
                    <a:pt x="2780" y="1822"/>
                  </a:cubicBezTo>
                  <a:cubicBezTo>
                    <a:pt x="2983" y="1699"/>
                    <a:pt x="3186" y="1452"/>
                    <a:pt x="3389" y="1328"/>
                  </a:cubicBezTo>
                  <a:cubicBezTo>
                    <a:pt x="8763" y="-2004"/>
                    <a:pt x="13733" y="1575"/>
                    <a:pt x="15558" y="503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37" name="ïSļïḓé"/>
            <p:cNvSpPr/>
            <p:nvPr/>
          </p:nvSpPr>
          <p:spPr>
            <a:xfrm rot="10800000">
              <a:off x="1915459" y="4343588"/>
              <a:ext cx="47858" cy="43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54" h="17812" extrusionOk="0">
                  <a:moveTo>
                    <a:pt x="16033" y="5495"/>
                  </a:moveTo>
                  <a:cubicBezTo>
                    <a:pt x="19205" y="12317"/>
                    <a:pt x="13713" y="19564"/>
                    <a:pt x="6758" y="17433"/>
                  </a:cubicBezTo>
                  <a:cubicBezTo>
                    <a:pt x="-320" y="15301"/>
                    <a:pt x="-2395" y="5922"/>
                    <a:pt x="3219" y="1517"/>
                  </a:cubicBezTo>
                  <a:cubicBezTo>
                    <a:pt x="3341" y="1375"/>
                    <a:pt x="3707" y="1233"/>
                    <a:pt x="3829" y="1090"/>
                  </a:cubicBezTo>
                  <a:cubicBezTo>
                    <a:pt x="9809" y="-2036"/>
                    <a:pt x="14568" y="2227"/>
                    <a:pt x="16033" y="549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38" name="iṥļïḑè"/>
            <p:cNvSpPr/>
            <p:nvPr/>
          </p:nvSpPr>
          <p:spPr>
            <a:xfrm rot="10800000">
              <a:off x="1697775" y="4454731"/>
              <a:ext cx="37418" cy="34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23" h="17696" extrusionOk="0">
                  <a:moveTo>
                    <a:pt x="15839" y="5910"/>
                  </a:moveTo>
                  <a:cubicBezTo>
                    <a:pt x="18577" y="13051"/>
                    <a:pt x="12645" y="19656"/>
                    <a:pt x="5952" y="17157"/>
                  </a:cubicBezTo>
                  <a:cubicBezTo>
                    <a:pt x="19" y="14836"/>
                    <a:pt x="-3023" y="5197"/>
                    <a:pt x="4279" y="912"/>
                  </a:cubicBezTo>
                  <a:cubicBezTo>
                    <a:pt x="10211" y="-1944"/>
                    <a:pt x="14470" y="2519"/>
                    <a:pt x="15839" y="591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39" name="işļiḍe"/>
            <p:cNvSpPr/>
            <p:nvPr/>
          </p:nvSpPr>
          <p:spPr>
            <a:xfrm rot="10800000">
              <a:off x="1471948" y="4553818"/>
              <a:ext cx="26928" cy="24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55" h="17342" extrusionOk="0">
                  <a:moveTo>
                    <a:pt x="16603" y="6213"/>
                  </a:moveTo>
                  <a:cubicBezTo>
                    <a:pt x="19003" y="13653"/>
                    <a:pt x="11366" y="19893"/>
                    <a:pt x="4821" y="16293"/>
                  </a:cubicBezTo>
                  <a:cubicBezTo>
                    <a:pt x="-633" y="13173"/>
                    <a:pt x="-2597" y="4293"/>
                    <a:pt x="5039" y="693"/>
                  </a:cubicBezTo>
                  <a:cubicBezTo>
                    <a:pt x="10930" y="-1707"/>
                    <a:pt x="15294" y="2612"/>
                    <a:pt x="16603" y="621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40" name="isḷîďê"/>
            <p:cNvSpPr/>
            <p:nvPr/>
          </p:nvSpPr>
          <p:spPr>
            <a:xfrm rot="10800000">
              <a:off x="1237292" y="4638626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11" h="17532" extrusionOk="0">
                  <a:moveTo>
                    <a:pt x="18104" y="6889"/>
                  </a:moveTo>
                  <a:cubicBezTo>
                    <a:pt x="19705" y="13951"/>
                    <a:pt x="11705" y="20597"/>
                    <a:pt x="4504" y="16028"/>
                  </a:cubicBezTo>
                  <a:cubicBezTo>
                    <a:pt x="-1496" y="12289"/>
                    <a:pt x="-1895" y="3566"/>
                    <a:pt x="5704" y="243"/>
                  </a:cubicBezTo>
                  <a:cubicBezTo>
                    <a:pt x="12104" y="-1003"/>
                    <a:pt x="17305" y="2734"/>
                    <a:pt x="18104" y="688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41" name="íṡ1îḋé"/>
            <p:cNvSpPr/>
            <p:nvPr/>
          </p:nvSpPr>
          <p:spPr>
            <a:xfrm rot="10800000">
              <a:off x="990523" y="4706493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97" y="21600"/>
                  </a:moveTo>
                  <a:lnTo>
                    <a:pt x="0" y="13750"/>
                  </a:lnTo>
                  <a:lnTo>
                    <a:pt x="7203" y="0"/>
                  </a:lnTo>
                  <a:lnTo>
                    <a:pt x="21600" y="7858"/>
                  </a:lnTo>
                  <a:lnTo>
                    <a:pt x="14397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42" name="îṣḷiḍé"/>
            <p:cNvSpPr/>
            <p:nvPr/>
          </p:nvSpPr>
          <p:spPr>
            <a:xfrm rot="10800000">
              <a:off x="3683934" y="1828963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8"/>
                  </a:moveTo>
                  <a:lnTo>
                    <a:pt x="10788" y="21600"/>
                  </a:lnTo>
                  <a:lnTo>
                    <a:pt x="0" y="10788"/>
                  </a:lnTo>
                  <a:lnTo>
                    <a:pt x="16194" y="0"/>
                  </a:lnTo>
                  <a:lnTo>
                    <a:pt x="21600" y="1078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43" name="ïṧľiḋe"/>
            <p:cNvSpPr/>
            <p:nvPr/>
          </p:nvSpPr>
          <p:spPr>
            <a:xfrm rot="10800000">
              <a:off x="3618486" y="2036162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62"/>
                  </a:moveTo>
                  <a:lnTo>
                    <a:pt x="8743" y="21600"/>
                  </a:lnTo>
                  <a:lnTo>
                    <a:pt x="0" y="7450"/>
                  </a:lnTo>
                  <a:lnTo>
                    <a:pt x="13885" y="0"/>
                  </a:lnTo>
                  <a:lnTo>
                    <a:pt x="21600" y="126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44" name="íŝľíḓê"/>
            <p:cNvSpPr/>
            <p:nvPr/>
          </p:nvSpPr>
          <p:spPr>
            <a:xfrm rot="10800000">
              <a:off x="3538054" y="2239307"/>
              <a:ext cx="25062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72" h="17649" extrusionOk="0">
                  <a:moveTo>
                    <a:pt x="12710" y="894"/>
                  </a:moveTo>
                  <a:cubicBezTo>
                    <a:pt x="18988" y="3680"/>
                    <a:pt x="20245" y="11694"/>
                    <a:pt x="14970" y="15875"/>
                  </a:cubicBezTo>
                  <a:cubicBezTo>
                    <a:pt x="8691" y="20752"/>
                    <a:pt x="-1355" y="14829"/>
                    <a:pt x="152" y="7164"/>
                  </a:cubicBezTo>
                  <a:cubicBezTo>
                    <a:pt x="152" y="6816"/>
                    <a:pt x="404" y="6467"/>
                    <a:pt x="404" y="6120"/>
                  </a:cubicBezTo>
                  <a:cubicBezTo>
                    <a:pt x="2915" y="-501"/>
                    <a:pt x="9193" y="-848"/>
                    <a:pt x="12710" y="89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45" name="ïṡlíḓé"/>
            <p:cNvSpPr/>
            <p:nvPr/>
          </p:nvSpPr>
          <p:spPr>
            <a:xfrm rot="10800000">
              <a:off x="3444070" y="2434436"/>
              <a:ext cx="34308" cy="24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33" h="18258" extrusionOk="0">
                  <a:moveTo>
                    <a:pt x="12502" y="1041"/>
                  </a:moveTo>
                  <a:cubicBezTo>
                    <a:pt x="18876" y="4641"/>
                    <a:pt x="19407" y="13898"/>
                    <a:pt x="13564" y="17240"/>
                  </a:cubicBezTo>
                  <a:cubicBezTo>
                    <a:pt x="7191" y="20841"/>
                    <a:pt x="-2193" y="14412"/>
                    <a:pt x="462" y="5413"/>
                  </a:cubicBezTo>
                  <a:cubicBezTo>
                    <a:pt x="2764" y="-759"/>
                    <a:pt x="8961" y="-759"/>
                    <a:pt x="12502" y="10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46" name="îś1ïḓè"/>
            <p:cNvSpPr/>
            <p:nvPr/>
          </p:nvSpPr>
          <p:spPr>
            <a:xfrm rot="10800000">
              <a:off x="3338615" y="2622856"/>
              <a:ext cx="44296" cy="3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91" h="17680" extrusionOk="0">
                  <a:moveTo>
                    <a:pt x="12860" y="1392"/>
                  </a:moveTo>
                  <a:cubicBezTo>
                    <a:pt x="18363" y="4802"/>
                    <a:pt x="19739" y="13139"/>
                    <a:pt x="13961" y="16549"/>
                  </a:cubicBezTo>
                  <a:cubicBezTo>
                    <a:pt x="7082" y="20528"/>
                    <a:pt x="-1861" y="13328"/>
                    <a:pt x="341" y="5560"/>
                  </a:cubicBezTo>
                  <a:cubicBezTo>
                    <a:pt x="341" y="5370"/>
                    <a:pt x="478" y="4991"/>
                    <a:pt x="616" y="4802"/>
                  </a:cubicBezTo>
                  <a:cubicBezTo>
                    <a:pt x="3367" y="-1072"/>
                    <a:pt x="9420" y="-693"/>
                    <a:pt x="12860" y="139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47" name="îṩlïḍê"/>
            <p:cNvSpPr/>
            <p:nvPr/>
          </p:nvSpPr>
          <p:spPr>
            <a:xfrm rot="10800000">
              <a:off x="3224287" y="2806563"/>
              <a:ext cx="49862" cy="37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69" h="17706" extrusionOk="0">
                  <a:moveTo>
                    <a:pt x="13497" y="1888"/>
                  </a:moveTo>
                  <a:cubicBezTo>
                    <a:pt x="19332" y="5979"/>
                    <a:pt x="19456" y="14324"/>
                    <a:pt x="13870" y="16942"/>
                  </a:cubicBezTo>
                  <a:cubicBezTo>
                    <a:pt x="6794" y="20215"/>
                    <a:pt x="-2144" y="12360"/>
                    <a:pt x="463" y="4997"/>
                  </a:cubicBezTo>
                  <a:cubicBezTo>
                    <a:pt x="587" y="4833"/>
                    <a:pt x="711" y="4506"/>
                    <a:pt x="835" y="4179"/>
                  </a:cubicBezTo>
                  <a:cubicBezTo>
                    <a:pt x="3815" y="-1385"/>
                    <a:pt x="10021" y="-567"/>
                    <a:pt x="13497" y="18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48" name="íşļïḋé"/>
            <p:cNvSpPr/>
            <p:nvPr/>
          </p:nvSpPr>
          <p:spPr>
            <a:xfrm rot="10800000">
              <a:off x="3098984" y="2983884"/>
              <a:ext cx="55425" cy="42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20" h="18256" extrusionOk="0">
                  <a:moveTo>
                    <a:pt x="13208" y="2441"/>
                  </a:moveTo>
                  <a:cubicBezTo>
                    <a:pt x="18953" y="7324"/>
                    <a:pt x="18208" y="16200"/>
                    <a:pt x="12037" y="17975"/>
                  </a:cubicBezTo>
                  <a:cubicBezTo>
                    <a:pt x="5227" y="19899"/>
                    <a:pt x="-2647" y="11614"/>
                    <a:pt x="865" y="3773"/>
                  </a:cubicBezTo>
                  <a:cubicBezTo>
                    <a:pt x="4057" y="-1701"/>
                    <a:pt x="10015" y="-369"/>
                    <a:pt x="13208" y="24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49" name="ïsḷîḋe"/>
            <p:cNvSpPr/>
            <p:nvPr/>
          </p:nvSpPr>
          <p:spPr>
            <a:xfrm rot="10800000">
              <a:off x="2965317" y="3155377"/>
              <a:ext cx="57395" cy="45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17" h="18462" extrusionOk="0">
                  <a:moveTo>
                    <a:pt x="13305" y="2885"/>
                  </a:moveTo>
                  <a:cubicBezTo>
                    <a:pt x="18755" y="8215"/>
                    <a:pt x="17644" y="17051"/>
                    <a:pt x="11488" y="18314"/>
                  </a:cubicBezTo>
                  <a:cubicBezTo>
                    <a:pt x="4624" y="19716"/>
                    <a:pt x="-2845" y="10880"/>
                    <a:pt x="1091" y="3165"/>
                  </a:cubicBezTo>
                  <a:cubicBezTo>
                    <a:pt x="4523" y="-1884"/>
                    <a:pt x="10377" y="-61"/>
                    <a:pt x="13305" y="288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50" name="íṧļiḑê"/>
            <p:cNvSpPr/>
            <p:nvPr/>
          </p:nvSpPr>
          <p:spPr>
            <a:xfrm rot="10800000">
              <a:off x="2821853" y="3319582"/>
              <a:ext cx="58129" cy="47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44" h="18751" extrusionOk="0">
                  <a:moveTo>
                    <a:pt x="13460" y="3389"/>
                  </a:moveTo>
                  <a:cubicBezTo>
                    <a:pt x="18687" y="9131"/>
                    <a:pt x="17208" y="17880"/>
                    <a:pt x="10994" y="18701"/>
                  </a:cubicBezTo>
                  <a:cubicBezTo>
                    <a:pt x="4188" y="19521"/>
                    <a:pt x="-2913" y="10088"/>
                    <a:pt x="1229" y="2843"/>
                  </a:cubicBezTo>
                  <a:cubicBezTo>
                    <a:pt x="4879" y="-2079"/>
                    <a:pt x="10599" y="245"/>
                    <a:pt x="13460" y="338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51" name="íśḻiḑe"/>
            <p:cNvSpPr/>
            <p:nvPr/>
          </p:nvSpPr>
          <p:spPr>
            <a:xfrm rot="10800000">
              <a:off x="2669444" y="3476430"/>
              <a:ext cx="57003" cy="48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471" h="19152" extrusionOk="0">
                  <a:moveTo>
                    <a:pt x="13712" y="3973"/>
                  </a:moveTo>
                  <a:cubicBezTo>
                    <a:pt x="18589" y="10261"/>
                    <a:pt x="16698" y="18874"/>
                    <a:pt x="10427" y="19147"/>
                  </a:cubicBezTo>
                  <a:cubicBezTo>
                    <a:pt x="3559" y="19421"/>
                    <a:pt x="-3011" y="9441"/>
                    <a:pt x="1468" y="2469"/>
                  </a:cubicBezTo>
                  <a:cubicBezTo>
                    <a:pt x="5450" y="-2179"/>
                    <a:pt x="11024" y="555"/>
                    <a:pt x="13712" y="397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52" name="í$1ïḍê"/>
            <p:cNvSpPr/>
            <p:nvPr/>
          </p:nvSpPr>
          <p:spPr>
            <a:xfrm rot="10800000">
              <a:off x="2507307" y="3625250"/>
              <a:ext cx="56052" cy="48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01" h="19278" extrusionOk="0">
                  <a:moveTo>
                    <a:pt x="14127" y="4470"/>
                  </a:moveTo>
                  <a:cubicBezTo>
                    <a:pt x="18386" y="10447"/>
                    <a:pt x="16865" y="19413"/>
                    <a:pt x="9969" y="19277"/>
                  </a:cubicBezTo>
                  <a:cubicBezTo>
                    <a:pt x="2972" y="19141"/>
                    <a:pt x="-3214" y="8681"/>
                    <a:pt x="1857" y="2024"/>
                  </a:cubicBezTo>
                  <a:cubicBezTo>
                    <a:pt x="6014" y="-2187"/>
                    <a:pt x="11592" y="938"/>
                    <a:pt x="14127" y="4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53" name="ïṩľîdê"/>
            <p:cNvSpPr/>
            <p:nvPr/>
          </p:nvSpPr>
          <p:spPr>
            <a:xfrm rot="10800000">
              <a:off x="2338121" y="3766760"/>
              <a:ext cx="51117" cy="45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07" h="18897" extrusionOk="0">
                  <a:moveTo>
                    <a:pt x="14530" y="4849"/>
                  </a:moveTo>
                  <a:cubicBezTo>
                    <a:pt x="18895" y="11429"/>
                    <a:pt x="15985" y="19440"/>
                    <a:pt x="9494" y="18868"/>
                  </a:cubicBezTo>
                  <a:cubicBezTo>
                    <a:pt x="2108" y="18296"/>
                    <a:pt x="-2705" y="7853"/>
                    <a:pt x="1660" y="2274"/>
                  </a:cubicBezTo>
                  <a:cubicBezTo>
                    <a:pt x="1884" y="2131"/>
                    <a:pt x="1995" y="1845"/>
                    <a:pt x="2219" y="1702"/>
                  </a:cubicBezTo>
                  <a:cubicBezTo>
                    <a:pt x="6696" y="-2160"/>
                    <a:pt x="12180" y="1273"/>
                    <a:pt x="14530" y="48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54" name="íşlîḑé"/>
            <p:cNvSpPr/>
            <p:nvPr/>
          </p:nvSpPr>
          <p:spPr>
            <a:xfrm rot="10800000">
              <a:off x="2159727" y="3898470"/>
              <a:ext cx="45564" cy="42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142" h="18462" extrusionOk="0">
                  <a:moveTo>
                    <a:pt x="14379" y="5376"/>
                  </a:moveTo>
                  <a:cubicBezTo>
                    <a:pt x="18406" y="12079"/>
                    <a:pt x="15111" y="19527"/>
                    <a:pt x="8765" y="18335"/>
                  </a:cubicBezTo>
                  <a:cubicBezTo>
                    <a:pt x="1809" y="17144"/>
                    <a:pt x="-3194" y="6716"/>
                    <a:pt x="2419" y="1353"/>
                  </a:cubicBezTo>
                  <a:cubicBezTo>
                    <a:pt x="7057" y="-2073"/>
                    <a:pt x="12182" y="1651"/>
                    <a:pt x="14379" y="537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55" name="ïşḻiḍê"/>
            <p:cNvSpPr/>
            <p:nvPr/>
          </p:nvSpPr>
          <p:spPr>
            <a:xfrm rot="10800000">
              <a:off x="1974084" y="4022026"/>
              <a:ext cx="38096" cy="36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62" h="18330" extrusionOk="0">
                  <a:moveTo>
                    <a:pt x="14976" y="5586"/>
                  </a:moveTo>
                  <a:cubicBezTo>
                    <a:pt x="18378" y="11856"/>
                    <a:pt x="15271" y="19695"/>
                    <a:pt x="8318" y="18128"/>
                  </a:cubicBezTo>
                  <a:cubicBezTo>
                    <a:pt x="1069" y="16560"/>
                    <a:pt x="-3222" y="5934"/>
                    <a:pt x="2992" y="1056"/>
                  </a:cubicBezTo>
                  <a:cubicBezTo>
                    <a:pt x="8022" y="-1905"/>
                    <a:pt x="13052" y="1927"/>
                    <a:pt x="14976" y="558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56" name="ïṩḻíḍe"/>
            <p:cNvSpPr/>
            <p:nvPr/>
          </p:nvSpPr>
          <p:spPr>
            <a:xfrm rot="10800000">
              <a:off x="1780021" y="4135236"/>
              <a:ext cx="30451" cy="29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460" h="17807" extrusionOk="0">
                  <a:moveTo>
                    <a:pt x="15393" y="5975"/>
                  </a:moveTo>
                  <a:cubicBezTo>
                    <a:pt x="18745" y="12970"/>
                    <a:pt x="13717" y="19758"/>
                    <a:pt x="7014" y="17289"/>
                  </a:cubicBezTo>
                  <a:cubicBezTo>
                    <a:pt x="311" y="14821"/>
                    <a:pt x="-2855" y="4947"/>
                    <a:pt x="3290" y="833"/>
                  </a:cubicBezTo>
                  <a:cubicBezTo>
                    <a:pt x="8876" y="-1842"/>
                    <a:pt x="13717" y="2478"/>
                    <a:pt x="15393" y="597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57" name="ïślíḑê"/>
            <p:cNvSpPr/>
            <p:nvPr/>
          </p:nvSpPr>
          <p:spPr>
            <a:xfrm rot="10800000">
              <a:off x="1578173" y="4238202"/>
              <a:ext cx="22287" cy="21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38" h="17654" extrusionOk="0">
                  <a:moveTo>
                    <a:pt x="16135" y="6410"/>
                  </a:moveTo>
                  <a:cubicBezTo>
                    <a:pt x="18737" y="12779"/>
                    <a:pt x="13793" y="19979"/>
                    <a:pt x="6506" y="16933"/>
                  </a:cubicBezTo>
                  <a:cubicBezTo>
                    <a:pt x="-261" y="14164"/>
                    <a:pt x="-2863" y="4194"/>
                    <a:pt x="4163" y="594"/>
                  </a:cubicBezTo>
                  <a:cubicBezTo>
                    <a:pt x="9629" y="-1621"/>
                    <a:pt x="14573" y="2809"/>
                    <a:pt x="16135" y="641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58" name="îšḷïḓê"/>
            <p:cNvSpPr/>
            <p:nvPr/>
          </p:nvSpPr>
          <p:spPr>
            <a:xfrm rot="10800000">
              <a:off x="1365824" y="4327059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21" y="21600"/>
                  </a:moveTo>
                  <a:lnTo>
                    <a:pt x="0" y="14612"/>
                  </a:lnTo>
                  <a:lnTo>
                    <a:pt x="5574" y="0"/>
                  </a:lnTo>
                  <a:lnTo>
                    <a:pt x="21600" y="7624"/>
                  </a:lnTo>
                  <a:lnTo>
                    <a:pt x="16721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59" name="îṧḷïďé"/>
            <p:cNvSpPr/>
            <p:nvPr/>
          </p:nvSpPr>
          <p:spPr>
            <a:xfrm rot="10800000">
              <a:off x="1144503" y="4402670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5412" y="0"/>
                  </a:lnTo>
                  <a:lnTo>
                    <a:pt x="21600" y="14390"/>
                  </a:lnTo>
                  <a:lnTo>
                    <a:pt x="10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60" name="îṧḷíḍé"/>
            <p:cNvSpPr/>
            <p:nvPr/>
          </p:nvSpPr>
          <p:spPr>
            <a:xfrm rot="10800000">
              <a:off x="3244219" y="2167577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426"/>
                  </a:moveTo>
                  <a:lnTo>
                    <a:pt x="7512" y="21600"/>
                  </a:lnTo>
                  <a:lnTo>
                    <a:pt x="0" y="6174"/>
                  </a:lnTo>
                  <a:lnTo>
                    <a:pt x="13147" y="0"/>
                  </a:lnTo>
                  <a:lnTo>
                    <a:pt x="21600" y="1542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61" name="iṡḷidê"/>
            <p:cNvSpPr/>
            <p:nvPr/>
          </p:nvSpPr>
          <p:spPr>
            <a:xfrm rot="10800000">
              <a:off x="3162259" y="2349105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93" h="17988" extrusionOk="0">
                  <a:moveTo>
                    <a:pt x="11930" y="1448"/>
                  </a:moveTo>
                  <a:cubicBezTo>
                    <a:pt x="18378" y="5466"/>
                    <a:pt x="19668" y="13505"/>
                    <a:pt x="14509" y="17020"/>
                  </a:cubicBezTo>
                  <a:cubicBezTo>
                    <a:pt x="8062" y="20537"/>
                    <a:pt x="-1932" y="14006"/>
                    <a:pt x="325" y="4965"/>
                  </a:cubicBezTo>
                  <a:cubicBezTo>
                    <a:pt x="2260" y="-560"/>
                    <a:pt x="7740" y="-1063"/>
                    <a:pt x="11930" y="144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62" name="iṩ1íḑê"/>
            <p:cNvSpPr/>
            <p:nvPr/>
          </p:nvSpPr>
          <p:spPr>
            <a:xfrm rot="10800000">
              <a:off x="3067343" y="2525272"/>
              <a:ext cx="25293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20" h="17655" extrusionOk="0">
                  <a:moveTo>
                    <a:pt x="12571" y="1770"/>
                  </a:moveTo>
                  <a:cubicBezTo>
                    <a:pt x="19125" y="6450"/>
                    <a:pt x="19367" y="14371"/>
                    <a:pt x="14271" y="16890"/>
                  </a:cubicBezTo>
                  <a:cubicBezTo>
                    <a:pt x="7960" y="20130"/>
                    <a:pt x="-2233" y="12569"/>
                    <a:pt x="437" y="3930"/>
                  </a:cubicBezTo>
                  <a:cubicBezTo>
                    <a:pt x="2863" y="-1470"/>
                    <a:pt x="9174" y="-390"/>
                    <a:pt x="12571" y="17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63" name="íṧľidé"/>
            <p:cNvSpPr/>
            <p:nvPr/>
          </p:nvSpPr>
          <p:spPr>
            <a:xfrm rot="10800000">
              <a:off x="2961117" y="2694182"/>
              <a:ext cx="32805" cy="23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31" h="17600" extrusionOk="0">
                  <a:moveTo>
                    <a:pt x="12672" y="2345"/>
                  </a:moveTo>
                  <a:cubicBezTo>
                    <a:pt x="18530" y="6823"/>
                    <a:pt x="19079" y="14989"/>
                    <a:pt x="13770" y="17096"/>
                  </a:cubicBezTo>
                  <a:cubicBezTo>
                    <a:pt x="7364" y="19730"/>
                    <a:pt x="-2521" y="11564"/>
                    <a:pt x="591" y="3398"/>
                  </a:cubicBezTo>
                  <a:cubicBezTo>
                    <a:pt x="3337" y="-1870"/>
                    <a:pt x="9377" y="-26"/>
                    <a:pt x="12672" y="234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64" name="ïšliḋé"/>
            <p:cNvSpPr/>
            <p:nvPr/>
          </p:nvSpPr>
          <p:spPr>
            <a:xfrm rot="10800000">
              <a:off x="2847520" y="2857368"/>
              <a:ext cx="35328" cy="2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71" h="18546" extrusionOk="0">
                  <a:moveTo>
                    <a:pt x="12855" y="2793"/>
                  </a:moveTo>
                  <a:cubicBezTo>
                    <a:pt x="18381" y="7947"/>
                    <a:pt x="18716" y="16538"/>
                    <a:pt x="13191" y="18257"/>
                  </a:cubicBezTo>
                  <a:cubicBezTo>
                    <a:pt x="6995" y="20220"/>
                    <a:pt x="-2884" y="11875"/>
                    <a:pt x="800" y="3283"/>
                  </a:cubicBezTo>
                  <a:cubicBezTo>
                    <a:pt x="3479" y="-1380"/>
                    <a:pt x="9004" y="-644"/>
                    <a:pt x="12855" y="27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65" name="işļiďé"/>
            <p:cNvSpPr/>
            <p:nvPr/>
          </p:nvSpPr>
          <p:spPr>
            <a:xfrm rot="10800000">
              <a:off x="2723856" y="3013784"/>
              <a:ext cx="39505" cy="30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93" h="18039" extrusionOk="0">
                  <a:moveTo>
                    <a:pt x="13563" y="3346"/>
                  </a:moveTo>
                  <a:cubicBezTo>
                    <a:pt x="19272" y="8644"/>
                    <a:pt x="18963" y="16388"/>
                    <a:pt x="13254" y="17814"/>
                  </a:cubicBezTo>
                  <a:cubicBezTo>
                    <a:pt x="6003" y="19648"/>
                    <a:pt x="-2328" y="9867"/>
                    <a:pt x="603" y="3346"/>
                  </a:cubicBezTo>
                  <a:cubicBezTo>
                    <a:pt x="758" y="3142"/>
                    <a:pt x="912" y="2938"/>
                    <a:pt x="912" y="2531"/>
                  </a:cubicBezTo>
                  <a:cubicBezTo>
                    <a:pt x="4306" y="-1952"/>
                    <a:pt x="10323" y="289"/>
                    <a:pt x="13563" y="334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66" name="íŝḻîḋe"/>
            <p:cNvSpPr/>
            <p:nvPr/>
          </p:nvSpPr>
          <p:spPr>
            <a:xfrm rot="10800000">
              <a:off x="2592610" y="3164579"/>
              <a:ext cx="40310" cy="32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64" h="18591" extrusionOk="0">
                  <a:moveTo>
                    <a:pt x="13372" y="3922"/>
                  </a:moveTo>
                  <a:cubicBezTo>
                    <a:pt x="18591" y="9722"/>
                    <a:pt x="18011" y="17722"/>
                    <a:pt x="12357" y="18522"/>
                  </a:cubicBezTo>
                  <a:cubicBezTo>
                    <a:pt x="5544" y="19522"/>
                    <a:pt x="-3009" y="9322"/>
                    <a:pt x="1050" y="2122"/>
                  </a:cubicBezTo>
                  <a:cubicBezTo>
                    <a:pt x="4674" y="-2078"/>
                    <a:pt x="10328" y="722"/>
                    <a:pt x="13372" y="392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67" name="iṡḷïďe"/>
            <p:cNvSpPr/>
            <p:nvPr/>
          </p:nvSpPr>
          <p:spPr>
            <a:xfrm rot="10800000">
              <a:off x="2452623" y="3307956"/>
              <a:ext cx="39617" cy="33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51" h="18666" extrusionOk="0">
                  <a:moveTo>
                    <a:pt x="13927" y="4372"/>
                  </a:moveTo>
                  <a:cubicBezTo>
                    <a:pt x="19027" y="10350"/>
                    <a:pt x="18127" y="18065"/>
                    <a:pt x="12127" y="18643"/>
                  </a:cubicBezTo>
                  <a:cubicBezTo>
                    <a:pt x="4777" y="19222"/>
                    <a:pt x="-2573" y="8615"/>
                    <a:pt x="876" y="2637"/>
                  </a:cubicBezTo>
                  <a:cubicBezTo>
                    <a:pt x="1027" y="2443"/>
                    <a:pt x="1177" y="2250"/>
                    <a:pt x="1326" y="2057"/>
                  </a:cubicBezTo>
                  <a:cubicBezTo>
                    <a:pt x="5377" y="-2378"/>
                    <a:pt x="11227" y="1286"/>
                    <a:pt x="13927" y="43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68" name="ïṡliḍe"/>
            <p:cNvSpPr/>
            <p:nvPr/>
          </p:nvSpPr>
          <p:spPr>
            <a:xfrm rot="10800000">
              <a:off x="2305249" y="3444747"/>
              <a:ext cx="36634" cy="32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90" h="19293" extrusionOk="0">
                  <a:moveTo>
                    <a:pt x="14032" y="5027"/>
                  </a:moveTo>
                  <a:cubicBezTo>
                    <a:pt x="18797" y="11344"/>
                    <a:pt x="17367" y="19088"/>
                    <a:pt x="11491" y="19291"/>
                  </a:cubicBezTo>
                  <a:cubicBezTo>
                    <a:pt x="4026" y="19495"/>
                    <a:pt x="-2803" y="8084"/>
                    <a:pt x="1167" y="2175"/>
                  </a:cubicBezTo>
                  <a:cubicBezTo>
                    <a:pt x="1326" y="1970"/>
                    <a:pt x="1485" y="1767"/>
                    <a:pt x="1644" y="1563"/>
                  </a:cubicBezTo>
                  <a:cubicBezTo>
                    <a:pt x="5614" y="-2105"/>
                    <a:pt x="11332" y="1359"/>
                    <a:pt x="14032" y="502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69" name="íṡḷiḍè"/>
            <p:cNvSpPr/>
            <p:nvPr/>
          </p:nvSpPr>
          <p:spPr>
            <a:xfrm rot="10800000">
              <a:off x="2149414" y="3573900"/>
              <a:ext cx="33010" cy="30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98" h="19305" extrusionOk="0">
                  <a:moveTo>
                    <a:pt x="13852" y="5464"/>
                  </a:moveTo>
                  <a:cubicBezTo>
                    <a:pt x="18274" y="12160"/>
                    <a:pt x="16403" y="19720"/>
                    <a:pt x="10620" y="19287"/>
                  </a:cubicBezTo>
                  <a:cubicBezTo>
                    <a:pt x="3477" y="18639"/>
                    <a:pt x="-3326" y="7192"/>
                    <a:pt x="1776" y="1360"/>
                  </a:cubicBezTo>
                  <a:cubicBezTo>
                    <a:pt x="5688" y="-1880"/>
                    <a:pt x="10961" y="1144"/>
                    <a:pt x="13852" y="54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70" name="ís1iďe"/>
            <p:cNvSpPr/>
            <p:nvPr/>
          </p:nvSpPr>
          <p:spPr>
            <a:xfrm rot="10800000">
              <a:off x="1986190" y="3694924"/>
              <a:ext cx="27910" cy="27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4" h="18637" extrusionOk="0">
                  <a:moveTo>
                    <a:pt x="14159" y="5782"/>
                  </a:moveTo>
                  <a:cubicBezTo>
                    <a:pt x="18359" y="12591"/>
                    <a:pt x="15759" y="19869"/>
                    <a:pt x="9359" y="18460"/>
                  </a:cubicBezTo>
                  <a:cubicBezTo>
                    <a:pt x="2359" y="16817"/>
                    <a:pt x="-3241" y="6017"/>
                    <a:pt x="2159" y="1087"/>
                  </a:cubicBezTo>
                  <a:cubicBezTo>
                    <a:pt x="6159" y="-1731"/>
                    <a:pt x="11359" y="1321"/>
                    <a:pt x="14159" y="57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71" name="íṧļîdê"/>
            <p:cNvSpPr/>
            <p:nvPr/>
          </p:nvSpPr>
          <p:spPr>
            <a:xfrm rot="10800000">
              <a:off x="1815400" y="3807743"/>
              <a:ext cx="21755" cy="22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62" h="18448" extrusionOk="0">
                  <a:moveTo>
                    <a:pt x="14097" y="6161"/>
                  </a:moveTo>
                  <a:cubicBezTo>
                    <a:pt x="18115" y="13267"/>
                    <a:pt x="14850" y="20087"/>
                    <a:pt x="8571" y="18098"/>
                  </a:cubicBezTo>
                  <a:cubicBezTo>
                    <a:pt x="2292" y="16108"/>
                    <a:pt x="-3485" y="5592"/>
                    <a:pt x="2543" y="760"/>
                  </a:cubicBezTo>
                  <a:cubicBezTo>
                    <a:pt x="6562" y="-1513"/>
                    <a:pt x="11584" y="1613"/>
                    <a:pt x="14097" y="616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72" name="ïšļidé"/>
            <p:cNvSpPr/>
            <p:nvPr/>
          </p:nvSpPr>
          <p:spPr>
            <a:xfrm rot="10800000">
              <a:off x="1635430" y="3910129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48" h="18300" extrusionOk="0">
                  <a:moveTo>
                    <a:pt x="14790" y="6209"/>
                  </a:moveTo>
                  <a:cubicBezTo>
                    <a:pt x="18142" y="13408"/>
                    <a:pt x="14418" y="20208"/>
                    <a:pt x="8087" y="17810"/>
                  </a:cubicBezTo>
                  <a:cubicBezTo>
                    <a:pt x="1756" y="15409"/>
                    <a:pt x="-3458" y="5009"/>
                    <a:pt x="2873" y="609"/>
                  </a:cubicBezTo>
                  <a:cubicBezTo>
                    <a:pt x="7343" y="-1392"/>
                    <a:pt x="12557" y="1809"/>
                    <a:pt x="14790" y="620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73" name="ïṧḻiḋê"/>
            <p:cNvSpPr/>
            <p:nvPr/>
          </p:nvSpPr>
          <p:spPr>
            <a:xfrm rot="10800000">
              <a:off x="1446774" y="4001018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22" y="21600"/>
                  </a:moveTo>
                  <a:lnTo>
                    <a:pt x="0" y="14778"/>
                  </a:lnTo>
                  <a:lnTo>
                    <a:pt x="2878" y="0"/>
                  </a:lnTo>
                  <a:lnTo>
                    <a:pt x="21600" y="6822"/>
                  </a:lnTo>
                  <a:lnTo>
                    <a:pt x="1872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74" name="ísļíďè"/>
            <p:cNvSpPr/>
            <p:nvPr/>
          </p:nvSpPr>
          <p:spPr>
            <a:xfrm rot="10800000">
              <a:off x="2777978" y="2411289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675"/>
                  </a:moveTo>
                  <a:lnTo>
                    <a:pt x="7200" y="21600"/>
                  </a:lnTo>
                  <a:lnTo>
                    <a:pt x="0" y="1967"/>
                  </a:lnTo>
                  <a:lnTo>
                    <a:pt x="14400" y="0"/>
                  </a:lnTo>
                  <a:lnTo>
                    <a:pt x="21600" y="1767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75" name="ï$líde"/>
            <p:cNvSpPr/>
            <p:nvPr/>
          </p:nvSpPr>
          <p:spPr>
            <a:xfrm rot="10800000">
              <a:off x="2685488" y="2565784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518"/>
                  </a:moveTo>
                  <a:lnTo>
                    <a:pt x="7006" y="21600"/>
                  </a:lnTo>
                  <a:lnTo>
                    <a:pt x="0" y="1082"/>
                  </a:lnTo>
                  <a:lnTo>
                    <a:pt x="14594" y="0"/>
                  </a:lnTo>
                  <a:lnTo>
                    <a:pt x="21600" y="205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76" name="iSľîḑe"/>
            <p:cNvSpPr/>
            <p:nvPr/>
          </p:nvSpPr>
          <p:spPr>
            <a:xfrm rot="10800000">
              <a:off x="2583724" y="2715180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04" h="17884" extrusionOk="0">
                  <a:moveTo>
                    <a:pt x="12550" y="3392"/>
                  </a:moveTo>
                  <a:cubicBezTo>
                    <a:pt x="18379" y="8794"/>
                    <a:pt x="19064" y="16156"/>
                    <a:pt x="14606" y="17629"/>
                  </a:cubicBezTo>
                  <a:cubicBezTo>
                    <a:pt x="8092" y="19594"/>
                    <a:pt x="-2536" y="9775"/>
                    <a:pt x="550" y="2411"/>
                  </a:cubicBezTo>
                  <a:cubicBezTo>
                    <a:pt x="2951" y="-2006"/>
                    <a:pt x="9121" y="448"/>
                    <a:pt x="12550" y="339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77" name="îśľídé"/>
            <p:cNvSpPr/>
            <p:nvPr/>
          </p:nvSpPr>
          <p:spPr>
            <a:xfrm rot="10800000">
              <a:off x="2472798" y="2858672"/>
              <a:ext cx="20735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07" h="18146" extrusionOk="0">
                  <a:moveTo>
                    <a:pt x="12675" y="3975"/>
                  </a:moveTo>
                  <a:cubicBezTo>
                    <a:pt x="18075" y="9575"/>
                    <a:pt x="18643" y="16775"/>
                    <a:pt x="13811" y="17975"/>
                  </a:cubicBezTo>
                  <a:cubicBezTo>
                    <a:pt x="8127" y="19576"/>
                    <a:pt x="-2957" y="9575"/>
                    <a:pt x="739" y="1975"/>
                  </a:cubicBezTo>
                  <a:cubicBezTo>
                    <a:pt x="3580" y="-2024"/>
                    <a:pt x="9549" y="775"/>
                    <a:pt x="12675" y="397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78" name="îsľidé"/>
            <p:cNvSpPr/>
            <p:nvPr/>
          </p:nvSpPr>
          <p:spPr>
            <a:xfrm rot="10800000">
              <a:off x="2353955" y="2995710"/>
              <a:ext cx="21608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36" h="18838" extrusionOk="0">
                  <a:moveTo>
                    <a:pt x="12996" y="4607"/>
                  </a:moveTo>
                  <a:cubicBezTo>
                    <a:pt x="17587" y="9821"/>
                    <a:pt x="18666" y="18014"/>
                    <a:pt x="13536" y="18760"/>
                  </a:cubicBezTo>
                  <a:cubicBezTo>
                    <a:pt x="6786" y="19876"/>
                    <a:pt x="-2934" y="8704"/>
                    <a:pt x="846" y="1628"/>
                  </a:cubicBezTo>
                  <a:cubicBezTo>
                    <a:pt x="3816" y="-1724"/>
                    <a:pt x="9486" y="511"/>
                    <a:pt x="12996" y="460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79" name="íṡḻiḑê"/>
            <p:cNvSpPr/>
            <p:nvPr/>
          </p:nvSpPr>
          <p:spPr>
            <a:xfrm rot="10800000">
              <a:off x="2227047" y="3126236"/>
              <a:ext cx="21254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69" h="19100" extrusionOk="0">
                  <a:moveTo>
                    <a:pt x="13312" y="5158"/>
                  </a:moveTo>
                  <a:cubicBezTo>
                    <a:pt x="17687" y="10649"/>
                    <a:pt x="18507" y="18703"/>
                    <a:pt x="13039" y="19068"/>
                  </a:cubicBezTo>
                  <a:cubicBezTo>
                    <a:pt x="6203" y="19801"/>
                    <a:pt x="-3093" y="8086"/>
                    <a:pt x="1009" y="1496"/>
                  </a:cubicBezTo>
                  <a:cubicBezTo>
                    <a:pt x="4016" y="-1799"/>
                    <a:pt x="9757" y="764"/>
                    <a:pt x="13312" y="515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80" name="îšḻiḓê"/>
            <p:cNvSpPr/>
            <p:nvPr/>
          </p:nvSpPr>
          <p:spPr>
            <a:xfrm rot="10800000">
              <a:off x="2093069" y="3249861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11" h="19560" extrusionOk="0">
                  <a:moveTo>
                    <a:pt x="13961" y="5808"/>
                  </a:moveTo>
                  <a:cubicBezTo>
                    <a:pt x="18726" y="12091"/>
                    <a:pt x="18408" y="19552"/>
                    <a:pt x="13008" y="19552"/>
                  </a:cubicBezTo>
                  <a:cubicBezTo>
                    <a:pt x="5702" y="19945"/>
                    <a:pt x="-2874" y="7378"/>
                    <a:pt x="937" y="1486"/>
                  </a:cubicBezTo>
                  <a:cubicBezTo>
                    <a:pt x="937" y="1486"/>
                    <a:pt x="1255" y="1095"/>
                    <a:pt x="1255" y="1095"/>
                  </a:cubicBezTo>
                  <a:cubicBezTo>
                    <a:pt x="4432" y="-1655"/>
                    <a:pt x="10467" y="1095"/>
                    <a:pt x="13961" y="580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81" name="îṩḷídê"/>
            <p:cNvSpPr/>
            <p:nvPr/>
          </p:nvSpPr>
          <p:spPr>
            <a:xfrm rot="10800000">
              <a:off x="1950948" y="3365827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96" h="19118" extrusionOk="0">
                  <a:moveTo>
                    <a:pt x="14079" y="5828"/>
                  </a:moveTo>
                  <a:cubicBezTo>
                    <a:pt x="18247" y="11999"/>
                    <a:pt x="17488" y="19934"/>
                    <a:pt x="11425" y="19051"/>
                  </a:cubicBezTo>
                  <a:cubicBezTo>
                    <a:pt x="4226" y="17729"/>
                    <a:pt x="-3353" y="6269"/>
                    <a:pt x="1573" y="979"/>
                  </a:cubicBezTo>
                  <a:cubicBezTo>
                    <a:pt x="5363" y="-1666"/>
                    <a:pt x="11046" y="1419"/>
                    <a:pt x="14079" y="58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82" name="iṩlïḍê"/>
            <p:cNvSpPr/>
            <p:nvPr/>
          </p:nvSpPr>
          <p:spPr>
            <a:xfrm rot="10800000">
              <a:off x="1800717" y="3473807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492" y="15122"/>
                  </a:lnTo>
                  <a:lnTo>
                    <a:pt x="0" y="0"/>
                  </a:lnTo>
                  <a:lnTo>
                    <a:pt x="19108" y="576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83" name="î$1iďê"/>
            <p:cNvSpPr/>
            <p:nvPr/>
          </p:nvSpPr>
          <p:spPr>
            <a:xfrm rot="10800000">
              <a:off x="1643467" y="3573875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5838"/>
                  </a:lnTo>
                  <a:lnTo>
                    <a:pt x="0" y="0"/>
                  </a:lnTo>
                  <a:lnTo>
                    <a:pt x="21600" y="7198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84" name="iŝ1îďê"/>
            <p:cNvSpPr/>
            <p:nvPr/>
          </p:nvSpPr>
          <p:spPr>
            <a:xfrm rot="10800000">
              <a:off x="2098339" y="2808463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390"/>
                  </a:moveTo>
                  <a:lnTo>
                    <a:pt x="5412" y="21600"/>
                  </a:lnTo>
                  <a:lnTo>
                    <a:pt x="0" y="0"/>
                  </a:lnTo>
                  <a:lnTo>
                    <a:pt x="16212" y="0"/>
                  </a:lnTo>
                  <a:lnTo>
                    <a:pt x="21600" y="1439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85" name="íšľîďê"/>
            <p:cNvSpPr/>
            <p:nvPr/>
          </p:nvSpPr>
          <p:spPr>
            <a:xfrm rot="10800000">
              <a:off x="1985181" y="2925067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721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486" name="íṩļíḑé"/>
            <p:cNvSpPr/>
            <p:nvPr/>
          </p:nvSpPr>
          <p:spPr>
            <a:xfrm rot="10800000">
              <a:off x="1864961" y="3035125"/>
              <a:ext cx="1905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7210" y="21600"/>
                  </a:lnTo>
                  <a:lnTo>
                    <a:pt x="0" y="0"/>
                  </a:lnTo>
                  <a:lnTo>
                    <a:pt x="21600" y="721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EB8"/>
                </a:gs>
                <a:gs pos="36000">
                  <a:srgbClr val="2EA7E0"/>
                </a:gs>
                <a:gs pos="100000">
                  <a:srgbClr val="FFFFFF"/>
                </a:gs>
              </a:gsLst>
              <a:lin ang="19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defTabSz="1371600">
                <a:defRPr sz="26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</p:grpSp>
      <p:pic>
        <p:nvPicPr>
          <p:cNvPr id="48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076" y="602419"/>
            <a:ext cx="1586389" cy="616426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839200" y="9260681"/>
            <a:ext cx="4267200" cy="547688"/>
          </a:xfrm>
          <a:prstGeom prst="rect">
            <a:avLst/>
          </a:prstGeom>
        </p:spPr>
        <p:txBody>
          <a:bodyPr lIns="68579" tIns="68579" rIns="68579" bIns="68579"/>
          <a:lstStyle>
            <a:lvl1pPr defTabSz="1371600">
              <a:defRPr sz="1800">
                <a:latin typeface="+mj-lt"/>
                <a:ea typeface="+mj-ea"/>
                <a:cs typeface="+mj-cs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oQilai/PLCT-Works/blob/main/RISC-V_short_video/Research_Document/video_ResearchDocument.md" TargetMode="External"/><Relationship Id="rId2" Type="http://schemas.openxmlformats.org/officeDocument/2006/relationships/hyperlink" Target="https://github.com/Jingqing3948/plct/blob/main/RISC-V_short_video/doc/%E8%B0%83%E7%A0%94%E6%96%87%E6%A1%A3/RISC-V%E6%95%99%E5%AD%A6%E5%86%85%E5%AE%B9%E5%8F%8A%E7%9F%AD%E8%A7%86%E9%A2%91%E5%90%B8%E5%BC%95%E5%9B%A0%E7%B4%A0.md" TargetMode="Externa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www.bilibili.com/video/BV1G9vSeCEti/?spm_id_from=333.999.0.0&amp;vd_source=417238cd96b1b549d14bcb35a9da3cf0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bilibili.com/video/BV1HQStY1EsS?spm_id_from=333.788.videopod.sections&amp;vd_source=417238cd96b1b549d14bcb35a9da3cf0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hyperlink" Target="https://www.bilibili.com/video/BV1NVtTexEDu/?spm_id_from=333.999.0.0&amp;vd_source=417238cd96b1b549d14bcb35a9da3cf0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libili.com/video/BV195JJzVESz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www.bilibili.com/video/BV1dn4y197UW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ilibili.com/video/BV12k36zKE2u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www.bilibili.com/video/BV1CouFz2EeR/" TargetMode="Externa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Freeform 3"/>
          <p:cNvSpPr/>
          <p:nvPr/>
        </p:nvSpPr>
        <p:spPr>
          <a:xfrm>
            <a:off x="15201900" y="8743950"/>
            <a:ext cx="3086100" cy="3086100"/>
          </a:xfrm>
          <a:prstGeom prst="ellipse">
            <a:avLst/>
          </a:pr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9" name="Freeform 6"/>
          <p:cNvSpPr/>
          <p:nvPr/>
        </p:nvSpPr>
        <p:spPr>
          <a:xfrm>
            <a:off x="15201900" y="-1543050"/>
            <a:ext cx="3086100" cy="3086100"/>
          </a:xfrm>
          <a:prstGeom prst="ellipse">
            <a:avLst/>
          </a:pr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0" name="Freeform 12"/>
          <p:cNvSpPr/>
          <p:nvPr/>
        </p:nvSpPr>
        <p:spPr>
          <a:xfrm>
            <a:off x="10800184" y="1714286"/>
            <a:ext cx="7200799" cy="6858428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01" name="TextBox 13"/>
          <p:cNvSpPr txBox="1"/>
          <p:nvPr/>
        </p:nvSpPr>
        <p:spPr>
          <a:xfrm>
            <a:off x="1577723" y="2689301"/>
            <a:ext cx="10011721" cy="357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9400"/>
              </a:lnSpc>
              <a:defRPr sz="81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pPr>
            <a:r>
              <a:t>RISC-V 教学与 </a:t>
            </a:r>
          </a:p>
          <a:p>
            <a:pPr>
              <a:lnSpc>
                <a:spcPts val="9400"/>
              </a:lnSpc>
              <a:defRPr sz="81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pPr>
            <a:r>
              <a:t>RISC-V Lab 共建之路</a:t>
            </a:r>
          </a:p>
          <a:p>
            <a:pPr>
              <a:lnSpc>
                <a:spcPts val="9400"/>
              </a:lnSpc>
              <a:defRPr sz="81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pPr>
            <a:r>
              <a:t>         </a:t>
            </a:r>
          </a:p>
        </p:txBody>
      </p:sp>
      <p:sp>
        <p:nvSpPr>
          <p:cNvPr id="502" name="AutoShape 14"/>
          <p:cNvSpPr/>
          <p:nvPr/>
        </p:nvSpPr>
        <p:spPr>
          <a:xfrm>
            <a:off x="1577724" y="6441623"/>
            <a:ext cx="9334394" cy="1"/>
          </a:xfrm>
          <a:prstGeom prst="line">
            <a:avLst/>
          </a:prstGeom>
          <a:ln w="66675">
            <a:solidFill>
              <a:schemeClr val="accent1">
                <a:hueOff val="-163635"/>
                <a:satOff val="54545"/>
                <a:lumOff val="-549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3" name="Freeform 16"/>
          <p:cNvSpPr/>
          <p:nvPr/>
        </p:nvSpPr>
        <p:spPr>
          <a:xfrm>
            <a:off x="-2858445" y="0"/>
            <a:ext cx="3086101" cy="1028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" y="0"/>
                </a:moveTo>
                <a:lnTo>
                  <a:pt x="21400" y="0"/>
                </a:lnTo>
                <a:cubicBezTo>
                  <a:pt x="21453" y="0"/>
                  <a:pt x="21504" y="6"/>
                  <a:pt x="21541" y="18"/>
                </a:cubicBezTo>
                <a:cubicBezTo>
                  <a:pt x="21579" y="29"/>
                  <a:pt x="21600" y="44"/>
                  <a:pt x="21600" y="60"/>
                </a:cubicBezTo>
                <a:lnTo>
                  <a:pt x="21600" y="21540"/>
                </a:lnTo>
                <a:cubicBezTo>
                  <a:pt x="21600" y="21556"/>
                  <a:pt x="21579" y="21571"/>
                  <a:pt x="21541" y="21582"/>
                </a:cubicBezTo>
                <a:cubicBezTo>
                  <a:pt x="21504" y="21594"/>
                  <a:pt x="21453" y="21600"/>
                  <a:pt x="21400" y="21600"/>
                </a:cubicBezTo>
                <a:lnTo>
                  <a:pt x="200" y="21600"/>
                </a:lnTo>
                <a:cubicBezTo>
                  <a:pt x="147" y="21600"/>
                  <a:pt x="96" y="21594"/>
                  <a:pt x="59" y="21582"/>
                </a:cubicBezTo>
                <a:cubicBezTo>
                  <a:pt x="21" y="21571"/>
                  <a:pt x="0" y="21556"/>
                  <a:pt x="0" y="21540"/>
                </a:cubicBezTo>
                <a:lnTo>
                  <a:pt x="0" y="60"/>
                </a:lnTo>
                <a:cubicBezTo>
                  <a:pt x="0" y="44"/>
                  <a:pt x="21" y="29"/>
                  <a:pt x="59" y="18"/>
                </a:cubicBezTo>
                <a:cubicBezTo>
                  <a:pt x="96" y="6"/>
                  <a:pt x="147" y="0"/>
                  <a:pt x="200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4" name="TextBox 18"/>
          <p:cNvSpPr txBox="1"/>
          <p:nvPr/>
        </p:nvSpPr>
        <p:spPr>
          <a:xfrm>
            <a:off x="14540509" y="787613"/>
            <a:ext cx="2595910" cy="330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400"/>
              </a:lnSpc>
              <a:defRPr sz="20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戊寅小队</a:t>
            </a:r>
          </a:p>
        </p:txBody>
      </p:sp>
      <p:sp>
        <p:nvSpPr>
          <p:cNvPr id="505" name="Freeform 20"/>
          <p:cNvSpPr/>
          <p:nvPr/>
        </p:nvSpPr>
        <p:spPr>
          <a:xfrm>
            <a:off x="1577725" y="7940923"/>
            <a:ext cx="3035104" cy="790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14" y="0"/>
                </a:moveTo>
                <a:lnTo>
                  <a:pt x="18786" y="0"/>
                </a:lnTo>
                <a:cubicBezTo>
                  <a:pt x="20340" y="0"/>
                  <a:pt x="21600" y="4835"/>
                  <a:pt x="21600" y="10800"/>
                </a:cubicBezTo>
                <a:cubicBezTo>
                  <a:pt x="21600" y="16765"/>
                  <a:pt x="20340" y="21600"/>
                  <a:pt x="18786" y="21600"/>
                </a:cubicBezTo>
                <a:lnTo>
                  <a:pt x="2814" y="21600"/>
                </a:lnTo>
                <a:cubicBezTo>
                  <a:pt x="1260" y="21600"/>
                  <a:pt x="0" y="16765"/>
                  <a:pt x="0" y="10800"/>
                </a:cubicBezTo>
                <a:cubicBezTo>
                  <a:pt x="0" y="4835"/>
                  <a:pt x="1260" y="0"/>
                  <a:pt x="2814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4762" cap="rnd">
            <a:solidFill>
              <a:schemeClr val="accent1">
                <a:hueOff val="-163635"/>
                <a:satOff val="54545"/>
                <a:lumOff val="-549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6" name="Freeform 23"/>
          <p:cNvSpPr/>
          <p:nvPr/>
        </p:nvSpPr>
        <p:spPr>
          <a:xfrm>
            <a:off x="5368661" y="7940923"/>
            <a:ext cx="3116670" cy="790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41" y="0"/>
                </a:moveTo>
                <a:lnTo>
                  <a:pt x="18859" y="0"/>
                </a:lnTo>
                <a:cubicBezTo>
                  <a:pt x="20373" y="0"/>
                  <a:pt x="21600" y="4835"/>
                  <a:pt x="21600" y="10800"/>
                </a:cubicBezTo>
                <a:cubicBezTo>
                  <a:pt x="21600" y="16765"/>
                  <a:pt x="20373" y="21600"/>
                  <a:pt x="18859" y="21600"/>
                </a:cubicBezTo>
                <a:lnTo>
                  <a:pt x="2741" y="21600"/>
                </a:lnTo>
                <a:cubicBezTo>
                  <a:pt x="1227" y="21600"/>
                  <a:pt x="0" y="16765"/>
                  <a:pt x="0" y="10800"/>
                </a:cubicBezTo>
                <a:cubicBezTo>
                  <a:pt x="0" y="4835"/>
                  <a:pt x="1227" y="0"/>
                  <a:pt x="2741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4762" cap="rnd">
            <a:solidFill>
              <a:schemeClr val="accent1">
                <a:hueOff val="-163635"/>
                <a:satOff val="54545"/>
                <a:lumOff val="-549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7" name="TextBox 25"/>
          <p:cNvSpPr txBox="1"/>
          <p:nvPr/>
        </p:nvSpPr>
        <p:spPr>
          <a:xfrm>
            <a:off x="1577724" y="8100175"/>
            <a:ext cx="3035105" cy="438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300"/>
              </a:lnSpc>
              <a:defRPr sz="24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汇报人：张馥媛</a:t>
            </a:r>
          </a:p>
        </p:txBody>
      </p:sp>
      <p:sp>
        <p:nvSpPr>
          <p:cNvPr id="508" name="TextBox 26"/>
          <p:cNvSpPr txBox="1"/>
          <p:nvPr/>
        </p:nvSpPr>
        <p:spPr>
          <a:xfrm>
            <a:off x="5368661" y="8100175"/>
            <a:ext cx="3116670" cy="438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300"/>
              </a:lnSpc>
              <a:defRPr sz="24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时间：2025年9月</a:t>
            </a:r>
          </a:p>
        </p:txBody>
      </p:sp>
      <p:sp>
        <p:nvSpPr>
          <p:cNvPr id="509" name="TextBox 27"/>
          <p:cNvSpPr txBox="1"/>
          <p:nvPr/>
        </p:nvSpPr>
        <p:spPr>
          <a:xfrm>
            <a:off x="16121158" y="9490527"/>
            <a:ext cx="1232506" cy="405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300"/>
              </a:lnSpc>
              <a:defRPr sz="24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2025</a:t>
            </a:r>
          </a:p>
        </p:txBody>
      </p:sp>
      <p:sp>
        <p:nvSpPr>
          <p:cNvPr id="510" name="TextBox 28"/>
          <p:cNvSpPr txBox="1"/>
          <p:nvPr/>
        </p:nvSpPr>
        <p:spPr>
          <a:xfrm>
            <a:off x="3570097" y="785709"/>
            <a:ext cx="1522963" cy="33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pc="179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RISC-V 教学</a:t>
            </a:r>
          </a:p>
        </p:txBody>
      </p:sp>
      <p:sp>
        <p:nvSpPr>
          <p:cNvPr id="511" name="TextBox 29"/>
          <p:cNvSpPr txBox="1"/>
          <p:nvPr/>
        </p:nvSpPr>
        <p:spPr>
          <a:xfrm>
            <a:off x="5412494" y="785709"/>
            <a:ext cx="1664854" cy="62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2500"/>
              </a:lnSpc>
              <a:defRPr spc="179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rPr dirty="0"/>
              <a:t>RISC-V Lab</a:t>
            </a:r>
            <a:endParaRPr lang="en-US" dirty="0"/>
          </a:p>
          <a:p>
            <a:r>
              <a:rPr dirty="0"/>
              <a:t> </a:t>
            </a:r>
            <a:r>
              <a:rPr dirty="0" err="1"/>
              <a:t>共建</a:t>
            </a:r>
            <a:endParaRPr dirty="0"/>
          </a:p>
        </p:txBody>
      </p:sp>
      <p:sp>
        <p:nvSpPr>
          <p:cNvPr id="512" name="TextBox 30"/>
          <p:cNvSpPr txBox="1"/>
          <p:nvPr/>
        </p:nvSpPr>
        <p:spPr>
          <a:xfrm>
            <a:off x="7193799" y="785709"/>
            <a:ext cx="1399091" cy="33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pc="179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rPr dirty="0" err="1"/>
              <a:t>实习生招募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Freeform 3"/>
          <p:cNvSpPr/>
          <p:nvPr/>
        </p:nvSpPr>
        <p:spPr>
          <a:xfrm>
            <a:off x="17583072" y="9582071"/>
            <a:ext cx="2247979" cy="2247979"/>
          </a:xfrm>
          <a:prstGeom prst="ellipse">
            <a:avLst/>
          </a:pr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0" name="Freeform 6"/>
          <p:cNvSpPr/>
          <p:nvPr/>
        </p:nvSpPr>
        <p:spPr>
          <a:xfrm>
            <a:off x="0" y="10195662"/>
            <a:ext cx="18062980" cy="91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" y="0"/>
                </a:moveTo>
                <a:lnTo>
                  <a:pt x="21594" y="0"/>
                </a:lnTo>
                <a:cubicBezTo>
                  <a:pt x="21597" y="0"/>
                  <a:pt x="21600" y="517"/>
                  <a:pt x="21600" y="1155"/>
                </a:cubicBezTo>
                <a:lnTo>
                  <a:pt x="21600" y="20445"/>
                </a:lnTo>
                <a:cubicBezTo>
                  <a:pt x="21600" y="20751"/>
                  <a:pt x="21599" y="21045"/>
                  <a:pt x="21598" y="21261"/>
                </a:cubicBezTo>
                <a:cubicBezTo>
                  <a:pt x="21597" y="21479"/>
                  <a:pt x="21596" y="21600"/>
                  <a:pt x="21594" y="21600"/>
                </a:cubicBezTo>
                <a:lnTo>
                  <a:pt x="6" y="21600"/>
                </a:lnTo>
                <a:cubicBezTo>
                  <a:pt x="3" y="21600"/>
                  <a:pt x="0" y="21083"/>
                  <a:pt x="0" y="20445"/>
                </a:cubicBezTo>
                <a:lnTo>
                  <a:pt x="0" y="1155"/>
                </a:lnTo>
                <a:cubicBezTo>
                  <a:pt x="0" y="517"/>
                  <a:pt x="3" y="0"/>
                  <a:pt x="6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1" name="Freeform 9"/>
          <p:cNvSpPr/>
          <p:nvPr/>
        </p:nvSpPr>
        <p:spPr>
          <a:xfrm rot="5400000">
            <a:off x="188288" y="-82703"/>
            <a:ext cx="3086101" cy="1405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0"/>
                </a:moveTo>
                <a:cubicBezTo>
                  <a:pt x="19182" y="0"/>
                  <a:pt x="21600" y="4835"/>
                  <a:pt x="21600" y="10800"/>
                </a:cubicBezTo>
                <a:cubicBezTo>
                  <a:pt x="21600" y="16765"/>
                  <a:pt x="19182" y="21600"/>
                  <a:pt x="16200" y="21600"/>
                </a:cubicBezTo>
                <a:lnTo>
                  <a:pt x="5400" y="21600"/>
                </a:lnTo>
                <a:cubicBezTo>
                  <a:pt x="2418" y="21600"/>
                  <a:pt x="0" y="16765"/>
                  <a:pt x="0" y="10800"/>
                </a:cubicBezTo>
                <a:cubicBezTo>
                  <a:pt x="0" y="4835"/>
                  <a:pt x="2418" y="0"/>
                  <a:pt x="5400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2" name="Freeform 12"/>
          <p:cNvSpPr/>
          <p:nvPr/>
        </p:nvSpPr>
        <p:spPr>
          <a:xfrm>
            <a:off x="1364140" y="2969455"/>
            <a:ext cx="6226795" cy="5623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" y="0"/>
                </a:moveTo>
                <a:lnTo>
                  <a:pt x="21484" y="0"/>
                </a:lnTo>
                <a:cubicBezTo>
                  <a:pt x="21548" y="0"/>
                  <a:pt x="21600" y="58"/>
                  <a:pt x="21600" y="129"/>
                </a:cubicBezTo>
                <a:lnTo>
                  <a:pt x="21600" y="21471"/>
                </a:lnTo>
                <a:cubicBezTo>
                  <a:pt x="21600" y="21505"/>
                  <a:pt x="21588" y="21538"/>
                  <a:pt x="21566" y="21562"/>
                </a:cubicBezTo>
                <a:cubicBezTo>
                  <a:pt x="21544" y="21586"/>
                  <a:pt x="21514" y="21600"/>
                  <a:pt x="21484" y="21600"/>
                </a:cubicBezTo>
                <a:lnTo>
                  <a:pt x="116" y="21600"/>
                </a:lnTo>
                <a:cubicBezTo>
                  <a:pt x="52" y="21600"/>
                  <a:pt x="0" y="21542"/>
                  <a:pt x="0" y="21471"/>
                </a:cubicBezTo>
                <a:lnTo>
                  <a:pt x="0" y="129"/>
                </a:lnTo>
                <a:cubicBezTo>
                  <a:pt x="0" y="95"/>
                  <a:pt x="12" y="62"/>
                  <a:pt x="34" y="38"/>
                </a:cubicBezTo>
                <a:cubicBezTo>
                  <a:pt x="56" y="14"/>
                  <a:pt x="86" y="0"/>
                  <a:pt x="116" y="0"/>
                </a:cubicBezTo>
                <a:close/>
              </a:path>
            </a:pathLst>
          </a:custGeom>
          <a:solidFill>
            <a:srgbClr val="FFFFFF"/>
          </a:solidFill>
          <a:ln w="4762" cap="sq">
            <a:solidFill>
              <a:schemeClr val="accent1">
                <a:hueOff val="-163635"/>
                <a:satOff val="54545"/>
                <a:lumOff val="-5490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3" name="Freeform 15"/>
          <p:cNvSpPr/>
          <p:nvPr/>
        </p:nvSpPr>
        <p:spPr>
          <a:xfrm>
            <a:off x="1842674" y="3314781"/>
            <a:ext cx="5402738" cy="4638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8" y="0"/>
                </a:moveTo>
                <a:lnTo>
                  <a:pt x="20952" y="0"/>
                </a:lnTo>
                <a:cubicBezTo>
                  <a:pt x="21310" y="0"/>
                  <a:pt x="21600" y="631"/>
                  <a:pt x="21600" y="1410"/>
                </a:cubicBezTo>
                <a:lnTo>
                  <a:pt x="21600" y="20190"/>
                </a:lnTo>
                <a:cubicBezTo>
                  <a:pt x="21600" y="20969"/>
                  <a:pt x="21310" y="21600"/>
                  <a:pt x="20952" y="21600"/>
                </a:cubicBezTo>
                <a:lnTo>
                  <a:pt x="648" y="21600"/>
                </a:lnTo>
                <a:cubicBezTo>
                  <a:pt x="290" y="21600"/>
                  <a:pt x="0" y="20969"/>
                  <a:pt x="0" y="20190"/>
                </a:cubicBezTo>
                <a:lnTo>
                  <a:pt x="0" y="1410"/>
                </a:lnTo>
                <a:cubicBezTo>
                  <a:pt x="0" y="631"/>
                  <a:pt x="290" y="0"/>
                  <a:pt x="64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4" name="Freeform 17"/>
          <p:cNvSpPr/>
          <p:nvPr/>
        </p:nvSpPr>
        <p:spPr>
          <a:xfrm>
            <a:off x="8325515" y="6689832"/>
            <a:ext cx="8933785" cy="1903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5" y="0"/>
                </a:moveTo>
                <a:lnTo>
                  <a:pt x="21375" y="0"/>
                </a:lnTo>
                <a:cubicBezTo>
                  <a:pt x="21434" y="0"/>
                  <a:pt x="21492" y="112"/>
                  <a:pt x="21534" y="310"/>
                </a:cubicBezTo>
                <a:cubicBezTo>
                  <a:pt x="21576" y="508"/>
                  <a:pt x="21600" y="778"/>
                  <a:pt x="21600" y="1058"/>
                </a:cubicBezTo>
                <a:lnTo>
                  <a:pt x="21600" y="20542"/>
                </a:lnTo>
                <a:cubicBezTo>
                  <a:pt x="21600" y="20822"/>
                  <a:pt x="21576" y="21092"/>
                  <a:pt x="21534" y="21290"/>
                </a:cubicBezTo>
                <a:cubicBezTo>
                  <a:pt x="21492" y="21489"/>
                  <a:pt x="21434" y="21600"/>
                  <a:pt x="21375" y="21600"/>
                </a:cubicBezTo>
                <a:lnTo>
                  <a:pt x="225" y="21600"/>
                </a:lnTo>
                <a:cubicBezTo>
                  <a:pt x="166" y="21600"/>
                  <a:pt x="108" y="21489"/>
                  <a:pt x="66" y="21290"/>
                </a:cubicBezTo>
                <a:cubicBezTo>
                  <a:pt x="24" y="21092"/>
                  <a:pt x="0" y="20822"/>
                  <a:pt x="0" y="20542"/>
                </a:cubicBezTo>
                <a:lnTo>
                  <a:pt x="0" y="1058"/>
                </a:lnTo>
                <a:cubicBezTo>
                  <a:pt x="0" y="778"/>
                  <a:pt x="24" y="508"/>
                  <a:pt x="66" y="310"/>
                </a:cubicBezTo>
                <a:cubicBezTo>
                  <a:pt x="108" y="112"/>
                  <a:pt x="166" y="0"/>
                  <a:pt x="225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5" name="TextBox 18"/>
          <p:cNvSpPr txBox="1"/>
          <p:nvPr/>
        </p:nvSpPr>
        <p:spPr>
          <a:xfrm>
            <a:off x="2933762" y="809592"/>
            <a:ext cx="12195455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400"/>
              </a:lnSpc>
              <a:defRPr sz="60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RISC-V 教学</a:t>
            </a:r>
          </a:p>
        </p:txBody>
      </p:sp>
      <p:sp>
        <p:nvSpPr>
          <p:cNvPr id="676" name="TextBox 19"/>
          <p:cNvSpPr txBox="1"/>
          <p:nvPr/>
        </p:nvSpPr>
        <p:spPr>
          <a:xfrm>
            <a:off x="14644991" y="1019175"/>
            <a:ext cx="259591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400"/>
              </a:lnSpc>
              <a:defRPr sz="20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Arimo Bold"/>
                <a:ea typeface="Arimo Bold"/>
                <a:cs typeface="Arimo Bold"/>
                <a:sym typeface="Arimo Bold"/>
              </a:defRPr>
            </a:lvl1pPr>
          </a:lstStyle>
          <a:p>
            <a:r>
              <a:t>戊寅小队</a:t>
            </a:r>
          </a:p>
        </p:txBody>
      </p:sp>
      <p:sp>
        <p:nvSpPr>
          <p:cNvPr id="677" name="TextBox 20"/>
          <p:cNvSpPr txBox="1"/>
          <p:nvPr/>
        </p:nvSpPr>
        <p:spPr>
          <a:xfrm>
            <a:off x="1028700" y="922939"/>
            <a:ext cx="1405277" cy="820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700"/>
              </a:lnSpc>
              <a:defRPr sz="48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02</a:t>
            </a:r>
          </a:p>
        </p:txBody>
      </p:sp>
      <p:sp>
        <p:nvSpPr>
          <p:cNvPr id="678" name="TextBox 21"/>
          <p:cNvSpPr txBox="1"/>
          <p:nvPr/>
        </p:nvSpPr>
        <p:spPr>
          <a:xfrm>
            <a:off x="1842675" y="7936454"/>
            <a:ext cx="5269725" cy="65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玄铁RV学院</a:t>
            </a:r>
          </a:p>
        </p:txBody>
      </p:sp>
      <p:sp>
        <p:nvSpPr>
          <p:cNvPr id="679" name="TextBox 23"/>
          <p:cNvSpPr txBox="1"/>
          <p:nvPr/>
        </p:nvSpPr>
        <p:spPr>
          <a:xfrm>
            <a:off x="8325515" y="2883730"/>
            <a:ext cx="8915387" cy="659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在 K230 开发板进行 AI 识别应用开发</a:t>
            </a:r>
          </a:p>
        </p:txBody>
      </p:sp>
      <p:sp>
        <p:nvSpPr>
          <p:cNvPr id="680" name="TextBox 25"/>
          <p:cNvSpPr txBox="1"/>
          <p:nvPr/>
        </p:nvSpPr>
        <p:spPr>
          <a:xfrm>
            <a:off x="8334715" y="4504479"/>
            <a:ext cx="8915386" cy="1294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pPr>
            <a:r>
              <a:t>在 Licheepi 4A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使用 </a:t>
            </a:r>
            <a:r>
              <a:t>Deepseek </a:t>
            </a:r>
          </a:p>
          <a:p>
            <a:pPr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运行 </a:t>
            </a:r>
            <a:r>
              <a:t>Llama.cpp</a:t>
            </a:r>
          </a:p>
        </p:txBody>
      </p:sp>
      <p:pic>
        <p:nvPicPr>
          <p:cNvPr id="681" name="已粘贴的影片.png" descr="已粘贴的影片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421" y="7982108"/>
            <a:ext cx="2112235" cy="2185071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PLCT实验室 x 玄铁联合新课程上线：https://www.xrvm.cn/community/study_route?id=4479029007182008320"/>
          <p:cNvSpPr txBox="1"/>
          <p:nvPr/>
        </p:nvSpPr>
        <p:spPr>
          <a:xfrm>
            <a:off x="1976075" y="9640546"/>
            <a:ext cx="1102226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PLCT实验室 x 玄铁联合新课程上线：https://www.xrvm.cn/community/study_route?id=4479029007182008320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Freeform 3"/>
          <p:cNvSpPr/>
          <p:nvPr/>
        </p:nvSpPr>
        <p:spPr>
          <a:xfrm>
            <a:off x="15201900" y="8743950"/>
            <a:ext cx="3086100" cy="3086100"/>
          </a:xfrm>
          <a:prstGeom prst="ellipse">
            <a:avLst/>
          </a:pr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5" name="Freeform 6"/>
          <p:cNvSpPr/>
          <p:nvPr/>
        </p:nvSpPr>
        <p:spPr>
          <a:xfrm>
            <a:off x="15201900" y="-1543050"/>
            <a:ext cx="3086100" cy="3086100"/>
          </a:xfrm>
          <a:prstGeom prst="ellipse">
            <a:avLst/>
          </a:pr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6" name="Freeform 9"/>
          <p:cNvSpPr/>
          <p:nvPr/>
        </p:nvSpPr>
        <p:spPr>
          <a:xfrm>
            <a:off x="-1190569" y="2095499"/>
            <a:ext cx="15731079" cy="6281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" y="0"/>
                </a:moveTo>
                <a:lnTo>
                  <a:pt x="21469" y="0"/>
                </a:lnTo>
                <a:cubicBezTo>
                  <a:pt x="21541" y="0"/>
                  <a:pt x="21600" y="147"/>
                  <a:pt x="21600" y="328"/>
                </a:cubicBezTo>
                <a:lnTo>
                  <a:pt x="21600" y="21272"/>
                </a:lnTo>
                <a:cubicBezTo>
                  <a:pt x="21600" y="21359"/>
                  <a:pt x="21586" y="21443"/>
                  <a:pt x="21562" y="21504"/>
                </a:cubicBezTo>
                <a:cubicBezTo>
                  <a:pt x="21537" y="21565"/>
                  <a:pt x="21504" y="21600"/>
                  <a:pt x="21469" y="21600"/>
                </a:cubicBezTo>
                <a:lnTo>
                  <a:pt x="131" y="21600"/>
                </a:lnTo>
                <a:cubicBezTo>
                  <a:pt x="96" y="21600"/>
                  <a:pt x="63" y="21565"/>
                  <a:pt x="38" y="21504"/>
                </a:cubicBezTo>
                <a:cubicBezTo>
                  <a:pt x="14" y="21443"/>
                  <a:pt x="0" y="21359"/>
                  <a:pt x="0" y="21272"/>
                </a:cubicBezTo>
                <a:lnTo>
                  <a:pt x="0" y="328"/>
                </a:lnTo>
                <a:cubicBezTo>
                  <a:pt x="0" y="241"/>
                  <a:pt x="14" y="157"/>
                  <a:pt x="38" y="96"/>
                </a:cubicBezTo>
                <a:cubicBezTo>
                  <a:pt x="63" y="35"/>
                  <a:pt x="96" y="0"/>
                  <a:pt x="13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rnd">
            <a:solidFill>
              <a:schemeClr val="accent1">
                <a:hueOff val="-163635"/>
                <a:satOff val="54545"/>
                <a:lumOff val="-549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7" name="Freeform 12"/>
          <p:cNvSpPr/>
          <p:nvPr/>
        </p:nvSpPr>
        <p:spPr>
          <a:xfrm>
            <a:off x="11835231" y="1714286"/>
            <a:ext cx="5518431" cy="685842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8" name="TextBox 13"/>
          <p:cNvSpPr txBox="1"/>
          <p:nvPr/>
        </p:nvSpPr>
        <p:spPr>
          <a:xfrm>
            <a:off x="1577724" y="4136852"/>
            <a:ext cx="11379673" cy="2245235"/>
          </a:xfrm>
          <a:prstGeom prst="rect">
            <a:avLst/>
          </a:prstGeom>
          <a:ln>
            <a:solidFill>
              <a:schemeClr val="accent1">
                <a:hueOff val="-163635"/>
                <a:satOff val="54545"/>
                <a:lumOff val="-5490"/>
                <a:alpha val="0"/>
              </a:schemeClr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7500"/>
              </a:lnSpc>
              <a:defRPr sz="106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RISC-V Lab 共建</a:t>
            </a:r>
          </a:p>
        </p:txBody>
      </p:sp>
      <p:sp>
        <p:nvSpPr>
          <p:cNvPr id="689" name="AutoShape 14"/>
          <p:cNvSpPr/>
          <p:nvPr/>
        </p:nvSpPr>
        <p:spPr>
          <a:xfrm>
            <a:off x="1577724" y="6769875"/>
            <a:ext cx="9334394" cy="1"/>
          </a:xfrm>
          <a:prstGeom prst="line">
            <a:avLst/>
          </a:prstGeom>
          <a:ln w="66675">
            <a:solidFill>
              <a:schemeClr val="accent1">
                <a:hueOff val="-163635"/>
                <a:satOff val="54545"/>
                <a:lumOff val="-549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0" name="Freeform 16"/>
          <p:cNvSpPr/>
          <p:nvPr/>
        </p:nvSpPr>
        <p:spPr>
          <a:xfrm>
            <a:off x="-2858445" y="0"/>
            <a:ext cx="3086101" cy="1028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" y="0"/>
                </a:moveTo>
                <a:lnTo>
                  <a:pt x="21400" y="0"/>
                </a:lnTo>
                <a:cubicBezTo>
                  <a:pt x="21453" y="0"/>
                  <a:pt x="21504" y="6"/>
                  <a:pt x="21541" y="18"/>
                </a:cubicBezTo>
                <a:cubicBezTo>
                  <a:pt x="21579" y="29"/>
                  <a:pt x="21600" y="44"/>
                  <a:pt x="21600" y="60"/>
                </a:cubicBezTo>
                <a:lnTo>
                  <a:pt x="21600" y="21540"/>
                </a:lnTo>
                <a:cubicBezTo>
                  <a:pt x="21600" y="21556"/>
                  <a:pt x="21579" y="21571"/>
                  <a:pt x="21541" y="21582"/>
                </a:cubicBezTo>
                <a:cubicBezTo>
                  <a:pt x="21504" y="21594"/>
                  <a:pt x="21453" y="21600"/>
                  <a:pt x="21400" y="21600"/>
                </a:cubicBezTo>
                <a:lnTo>
                  <a:pt x="200" y="21600"/>
                </a:lnTo>
                <a:cubicBezTo>
                  <a:pt x="147" y="21600"/>
                  <a:pt x="96" y="21594"/>
                  <a:pt x="59" y="21582"/>
                </a:cubicBezTo>
                <a:cubicBezTo>
                  <a:pt x="21" y="21571"/>
                  <a:pt x="0" y="21556"/>
                  <a:pt x="0" y="21540"/>
                </a:cubicBezTo>
                <a:lnTo>
                  <a:pt x="0" y="60"/>
                </a:lnTo>
                <a:cubicBezTo>
                  <a:pt x="0" y="44"/>
                  <a:pt x="21" y="29"/>
                  <a:pt x="59" y="18"/>
                </a:cubicBezTo>
                <a:cubicBezTo>
                  <a:pt x="96" y="6"/>
                  <a:pt x="147" y="0"/>
                  <a:pt x="200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1" name="TextBox 18"/>
          <p:cNvSpPr txBox="1"/>
          <p:nvPr/>
        </p:nvSpPr>
        <p:spPr>
          <a:xfrm>
            <a:off x="14540509" y="787613"/>
            <a:ext cx="2595910" cy="330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400"/>
              </a:lnSpc>
              <a:defRPr sz="20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戊寅小队</a:t>
            </a:r>
          </a:p>
        </p:txBody>
      </p:sp>
      <p:sp>
        <p:nvSpPr>
          <p:cNvPr id="692" name="Freeform 20"/>
          <p:cNvSpPr/>
          <p:nvPr/>
        </p:nvSpPr>
        <p:spPr>
          <a:xfrm>
            <a:off x="1577725" y="7940923"/>
            <a:ext cx="2202247" cy="790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79" y="0"/>
                </a:moveTo>
                <a:lnTo>
                  <a:pt x="17721" y="0"/>
                </a:lnTo>
                <a:cubicBezTo>
                  <a:pt x="19863" y="0"/>
                  <a:pt x="21600" y="4835"/>
                  <a:pt x="21600" y="10800"/>
                </a:cubicBezTo>
                <a:cubicBezTo>
                  <a:pt x="21600" y="16765"/>
                  <a:pt x="19863" y="21600"/>
                  <a:pt x="17721" y="21600"/>
                </a:cubicBezTo>
                <a:lnTo>
                  <a:pt x="3879" y="21600"/>
                </a:lnTo>
                <a:cubicBezTo>
                  <a:pt x="1737" y="21600"/>
                  <a:pt x="0" y="16765"/>
                  <a:pt x="0" y="10800"/>
                </a:cubicBezTo>
                <a:cubicBezTo>
                  <a:pt x="0" y="4835"/>
                  <a:pt x="1737" y="0"/>
                  <a:pt x="3879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4762" cap="rnd">
            <a:solidFill>
              <a:schemeClr val="accent1">
                <a:hueOff val="-163635"/>
                <a:satOff val="54545"/>
                <a:lumOff val="-549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3" name="TextBox 22"/>
          <p:cNvSpPr txBox="1"/>
          <p:nvPr/>
        </p:nvSpPr>
        <p:spPr>
          <a:xfrm>
            <a:off x="1577725" y="8100175"/>
            <a:ext cx="2202247" cy="438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300"/>
              </a:lnSpc>
              <a:defRPr sz="24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pPr>
            <a:r>
              <a:t>第二部分</a:t>
            </a:r>
          </a:p>
        </p:txBody>
      </p:sp>
      <p:sp>
        <p:nvSpPr>
          <p:cNvPr id="694" name="TextBox 23"/>
          <p:cNvSpPr txBox="1"/>
          <p:nvPr/>
        </p:nvSpPr>
        <p:spPr>
          <a:xfrm>
            <a:off x="16121158" y="9490527"/>
            <a:ext cx="1232506" cy="405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300"/>
              </a:lnSpc>
              <a:defRPr sz="24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2025</a:t>
            </a:r>
          </a:p>
        </p:txBody>
      </p:sp>
      <p:sp>
        <p:nvSpPr>
          <p:cNvPr id="695" name="TextBox 24"/>
          <p:cNvSpPr txBox="1"/>
          <p:nvPr/>
        </p:nvSpPr>
        <p:spPr>
          <a:xfrm>
            <a:off x="1577724" y="2409018"/>
            <a:ext cx="9334394" cy="16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3400"/>
              </a:lnSpc>
              <a:defRPr sz="9600" spc="709">
                <a:solidFill>
                  <a:schemeClr val="accent1">
                    <a:hueOff val="-163635"/>
                    <a:satOff val="54545"/>
                    <a:lumOff val="-5490"/>
                    <a:alpha val="28627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PART TWO</a:t>
            </a:r>
          </a:p>
        </p:txBody>
      </p:sp>
      <p:sp>
        <p:nvSpPr>
          <p:cNvPr id="696" name="TextBox 25"/>
          <p:cNvSpPr txBox="1"/>
          <p:nvPr/>
        </p:nvSpPr>
        <p:spPr>
          <a:xfrm>
            <a:off x="1577724" y="9351611"/>
            <a:ext cx="5518431" cy="273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000"/>
              </a:lnSpc>
              <a:defRPr sz="2400" spc="172">
                <a:solidFill>
                  <a:schemeClr val="accent1">
                    <a:hueOff val="-163635"/>
                    <a:satOff val="54545"/>
                    <a:lumOff val="-5490"/>
                    <a:alpha val="36863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Joint Development of RISC-V Lab</a:t>
            </a:r>
          </a:p>
        </p:txBody>
      </p:sp>
      <p:sp>
        <p:nvSpPr>
          <p:cNvPr id="697" name="TextBox 26"/>
          <p:cNvSpPr txBox="1"/>
          <p:nvPr/>
        </p:nvSpPr>
        <p:spPr>
          <a:xfrm>
            <a:off x="3570099" y="695591"/>
            <a:ext cx="1502197" cy="331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pc="179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RISC-V 教学</a:t>
            </a:r>
          </a:p>
        </p:txBody>
      </p:sp>
      <p:sp>
        <p:nvSpPr>
          <p:cNvPr id="698" name="TextBox 27"/>
          <p:cNvSpPr txBox="1"/>
          <p:nvPr/>
        </p:nvSpPr>
        <p:spPr>
          <a:xfrm>
            <a:off x="5412495" y="695591"/>
            <a:ext cx="1664851" cy="62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pc="179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rPr dirty="0"/>
              <a:t>RISC-V Lab </a:t>
            </a:r>
            <a:endParaRPr lang="en-US" dirty="0"/>
          </a:p>
          <a:p>
            <a:r>
              <a:rPr dirty="0" err="1"/>
              <a:t>共建</a:t>
            </a:r>
            <a:endParaRPr dirty="0"/>
          </a:p>
        </p:txBody>
      </p:sp>
      <p:sp>
        <p:nvSpPr>
          <p:cNvPr id="699" name="TextBox 28"/>
          <p:cNvSpPr txBox="1"/>
          <p:nvPr/>
        </p:nvSpPr>
        <p:spPr>
          <a:xfrm>
            <a:off x="7193801" y="695591"/>
            <a:ext cx="1408690" cy="331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pc="179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实习生招募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椭圆 11"/>
          <p:cNvSpPr/>
          <p:nvPr/>
        </p:nvSpPr>
        <p:spPr>
          <a:xfrm>
            <a:off x="422329" y="3945240"/>
            <a:ext cx="3068053" cy="3068053"/>
          </a:xfrm>
          <a:prstGeom prst="ellipse">
            <a:avLst/>
          </a:pr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 defTabSz="1371600"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702" name="直接连接符 12"/>
          <p:cNvSpPr/>
          <p:nvPr/>
        </p:nvSpPr>
        <p:spPr>
          <a:xfrm>
            <a:off x="3538765" y="5456269"/>
            <a:ext cx="12559152" cy="10436"/>
          </a:xfrm>
          <a:prstGeom prst="line">
            <a:avLst/>
          </a:prstGeom>
          <a:ln w="25400" cap="rnd">
            <a:solidFill>
              <a:srgbClr val="4472C4"/>
            </a:solidFill>
          </a:ln>
        </p:spPr>
        <p:txBody>
          <a:bodyPr lIns="68579" tIns="68579" rIns="68579" bIns="68579"/>
          <a:lstStyle/>
          <a:p>
            <a:pPr defTabSz="1371600">
              <a:defRPr sz="26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grpSp>
        <p:nvGrpSpPr>
          <p:cNvPr id="705" name="ïsľïdé"/>
          <p:cNvGrpSpPr/>
          <p:nvPr/>
        </p:nvGrpSpPr>
        <p:grpSpPr>
          <a:xfrm>
            <a:off x="713342" y="4236253"/>
            <a:ext cx="2486026" cy="2486026"/>
            <a:chOff x="0" y="0"/>
            <a:chExt cx="2486025" cy="2486025"/>
          </a:xfrm>
        </p:grpSpPr>
        <p:sp>
          <p:nvSpPr>
            <p:cNvPr id="703" name="圆形"/>
            <p:cNvSpPr/>
            <p:nvPr/>
          </p:nvSpPr>
          <p:spPr>
            <a:xfrm>
              <a:off x="0" y="-1"/>
              <a:ext cx="2486025" cy="248602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 defTabSz="1371600">
                <a:defRPr sz="4800" b="1">
                  <a:solidFill>
                    <a:srgbClr val="DB5454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704" name="建设…"/>
            <p:cNvSpPr txBox="1"/>
            <p:nvPr/>
          </p:nvSpPr>
          <p:spPr>
            <a:xfrm>
              <a:off x="558482" y="364069"/>
              <a:ext cx="1369061" cy="1757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8579" tIns="68579" rIns="68579" bIns="68579" numCol="1" anchor="ctr">
              <a:normAutofit/>
            </a:bodyPr>
            <a:lstStyle/>
            <a:p>
              <a:pPr algn="ctr" defTabSz="1289303">
                <a:defRPr sz="4512" b="1">
                  <a:solidFill>
                    <a:schemeClr val="accent1">
                      <a:hueOff val="-163635"/>
                      <a:satOff val="54545"/>
                      <a:lumOff val="-5490"/>
                    </a:schemeClr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r>
                <a:t>建设</a:t>
              </a:r>
            </a:p>
            <a:p>
              <a:pPr algn="ctr" defTabSz="1289303">
                <a:defRPr sz="4512" b="1">
                  <a:solidFill>
                    <a:schemeClr val="accent1">
                      <a:hueOff val="-163635"/>
                      <a:satOff val="54545"/>
                      <a:lumOff val="-5490"/>
                    </a:schemeClr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r>
                <a:t>进展</a:t>
              </a:r>
            </a:p>
          </p:txBody>
        </p:sp>
      </p:grpSp>
      <p:sp>
        <p:nvSpPr>
          <p:cNvPr id="706" name="ï$ḷïḍe"/>
          <p:cNvSpPr/>
          <p:nvPr/>
        </p:nvSpPr>
        <p:spPr>
          <a:xfrm>
            <a:off x="5049394" y="5352405"/>
            <a:ext cx="228598" cy="228598"/>
          </a:xfrm>
          <a:prstGeom prst="ellipse">
            <a:avLst/>
          </a:prstGeom>
          <a:solidFill>
            <a:srgbClr val="ED7D31"/>
          </a:solidFill>
          <a:ln w="25400">
            <a:solidFill>
              <a:srgbClr val="F8F9FB"/>
            </a:solidFill>
          </a:ln>
        </p:spPr>
        <p:txBody>
          <a:bodyPr lIns="68579" tIns="68579" rIns="68579" bIns="68579" anchor="ctr"/>
          <a:lstStyle/>
          <a:p>
            <a:pPr algn="ctr" defTabSz="1371600">
              <a:lnSpc>
                <a:spcPct val="80000"/>
              </a:lnSpc>
              <a:defRPr sz="2600" b="1">
                <a:solidFill>
                  <a:srgbClr val="FFFFFF"/>
                </a:solidFill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707" name="直接连接符 15"/>
          <p:cNvSpPr/>
          <p:nvPr/>
        </p:nvSpPr>
        <p:spPr>
          <a:xfrm flipH="1" flipV="1">
            <a:off x="5149439" y="4462876"/>
            <a:ext cx="7128" cy="888357"/>
          </a:xfrm>
          <a:prstGeom prst="line">
            <a:avLst/>
          </a:prstGeom>
          <a:ln w="25400" cap="rnd">
            <a:solidFill>
              <a:srgbClr val="4472C4"/>
            </a:solidFill>
          </a:ln>
        </p:spPr>
        <p:txBody>
          <a:bodyPr lIns="68579" tIns="68579" rIns="68579" bIns="68579"/>
          <a:lstStyle/>
          <a:p>
            <a:pPr defTabSz="1371600">
              <a:defRPr sz="26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708" name="iṡļïde"/>
          <p:cNvSpPr/>
          <p:nvPr/>
        </p:nvSpPr>
        <p:spPr>
          <a:xfrm>
            <a:off x="9905617" y="5352405"/>
            <a:ext cx="228598" cy="228598"/>
          </a:xfrm>
          <a:prstGeom prst="ellipse">
            <a:avLst/>
          </a:prstGeom>
          <a:solidFill>
            <a:srgbClr val="ED7D31"/>
          </a:solidFill>
          <a:ln w="25400">
            <a:solidFill>
              <a:srgbClr val="F8F9FB"/>
            </a:solidFill>
          </a:ln>
        </p:spPr>
        <p:txBody>
          <a:bodyPr lIns="68579" tIns="68579" rIns="68579" bIns="68579" anchor="ctr"/>
          <a:lstStyle/>
          <a:p>
            <a:pPr algn="ctr" defTabSz="1371600">
              <a:lnSpc>
                <a:spcPct val="80000"/>
              </a:lnSpc>
              <a:defRPr sz="2600" b="1">
                <a:solidFill>
                  <a:srgbClr val="FFFFFF"/>
                </a:solidFill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709" name="直接连接符 17"/>
          <p:cNvSpPr/>
          <p:nvPr/>
        </p:nvSpPr>
        <p:spPr>
          <a:xfrm flipV="1">
            <a:off x="10019913" y="4667754"/>
            <a:ext cx="1" cy="684652"/>
          </a:xfrm>
          <a:prstGeom prst="line">
            <a:avLst/>
          </a:prstGeom>
          <a:ln w="25400" cap="rnd">
            <a:solidFill>
              <a:srgbClr val="4472C4"/>
            </a:solidFill>
          </a:ln>
        </p:spPr>
        <p:txBody>
          <a:bodyPr lIns="68579" tIns="68579" rIns="68579" bIns="68579"/>
          <a:lstStyle/>
          <a:p>
            <a:pPr defTabSz="1371600">
              <a:defRPr sz="26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710" name="is1îḓé"/>
          <p:cNvSpPr/>
          <p:nvPr/>
        </p:nvSpPr>
        <p:spPr>
          <a:xfrm>
            <a:off x="7445067" y="5352405"/>
            <a:ext cx="228598" cy="228598"/>
          </a:xfrm>
          <a:prstGeom prst="ellipse">
            <a:avLst/>
          </a:prstGeom>
          <a:solidFill>
            <a:srgbClr val="ED7D31"/>
          </a:solidFill>
          <a:ln w="25400">
            <a:solidFill>
              <a:srgbClr val="F8F9FB"/>
            </a:solidFill>
          </a:ln>
        </p:spPr>
        <p:txBody>
          <a:bodyPr lIns="68579" tIns="68579" rIns="68579" bIns="68579" anchor="ctr"/>
          <a:lstStyle/>
          <a:p>
            <a:pPr algn="ctr" defTabSz="1371600">
              <a:lnSpc>
                <a:spcPct val="80000"/>
              </a:lnSpc>
              <a:defRPr sz="2600" b="1">
                <a:solidFill>
                  <a:srgbClr val="FFFFFF"/>
                </a:solidFill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744" name="直接连接符 19"/>
          <p:cNvSpPr/>
          <p:nvPr/>
        </p:nvSpPr>
        <p:spPr>
          <a:xfrm>
            <a:off x="7558813" y="5593705"/>
            <a:ext cx="483" cy="864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 cap="rnd">
            <a:solidFill>
              <a:srgbClr val="4472C4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12" name="íṣḷîḓe"/>
          <p:cNvSpPr/>
          <p:nvPr/>
        </p:nvSpPr>
        <p:spPr>
          <a:xfrm>
            <a:off x="12616390" y="5352405"/>
            <a:ext cx="228598" cy="228598"/>
          </a:xfrm>
          <a:prstGeom prst="ellipse">
            <a:avLst/>
          </a:prstGeom>
          <a:solidFill>
            <a:srgbClr val="ED7D31"/>
          </a:solidFill>
          <a:ln w="25400">
            <a:solidFill>
              <a:srgbClr val="F8F9FB"/>
            </a:solidFill>
          </a:ln>
        </p:spPr>
        <p:txBody>
          <a:bodyPr lIns="68579" tIns="68579" rIns="68579" bIns="68579" anchor="ctr"/>
          <a:lstStyle/>
          <a:p>
            <a:pPr algn="ctr" defTabSz="1371600">
              <a:lnSpc>
                <a:spcPct val="80000"/>
              </a:lnSpc>
              <a:defRPr sz="2600" b="1">
                <a:solidFill>
                  <a:srgbClr val="FFFFFF"/>
                </a:solidFill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713" name="直接连接符 21"/>
          <p:cNvSpPr/>
          <p:nvPr/>
        </p:nvSpPr>
        <p:spPr>
          <a:xfrm>
            <a:off x="12730688" y="5581002"/>
            <a:ext cx="1" cy="684652"/>
          </a:xfrm>
          <a:prstGeom prst="line">
            <a:avLst/>
          </a:prstGeom>
          <a:ln w="25400" cap="rnd">
            <a:solidFill>
              <a:srgbClr val="4472C4"/>
            </a:solidFill>
          </a:ln>
        </p:spPr>
        <p:txBody>
          <a:bodyPr lIns="68579" tIns="68579" rIns="68579" bIns="68579"/>
          <a:lstStyle/>
          <a:p>
            <a:pPr defTabSz="1371600">
              <a:defRPr sz="26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714" name="iṡľîdé"/>
          <p:cNvSpPr/>
          <p:nvPr/>
        </p:nvSpPr>
        <p:spPr>
          <a:xfrm>
            <a:off x="15869318" y="5352405"/>
            <a:ext cx="228598" cy="228598"/>
          </a:xfrm>
          <a:prstGeom prst="ellipse">
            <a:avLst/>
          </a:prstGeom>
          <a:solidFill>
            <a:srgbClr val="ED7D31"/>
          </a:solidFill>
          <a:ln w="25400">
            <a:solidFill>
              <a:srgbClr val="F8F9FB"/>
            </a:solidFill>
          </a:ln>
        </p:spPr>
        <p:txBody>
          <a:bodyPr lIns="68579" tIns="68579" rIns="68579" bIns="68579" anchor="ctr"/>
          <a:lstStyle/>
          <a:p>
            <a:pPr algn="ctr" defTabSz="1371600">
              <a:lnSpc>
                <a:spcPct val="80000"/>
              </a:lnSpc>
              <a:defRPr sz="2600" b="1">
                <a:solidFill>
                  <a:srgbClr val="FFFFFF"/>
                </a:solidFill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715" name="直接连接符 23"/>
          <p:cNvSpPr/>
          <p:nvPr/>
        </p:nvSpPr>
        <p:spPr>
          <a:xfrm>
            <a:off x="15983612" y="4667753"/>
            <a:ext cx="1" cy="684652"/>
          </a:xfrm>
          <a:prstGeom prst="line">
            <a:avLst/>
          </a:prstGeom>
          <a:ln w="25400" cap="rnd">
            <a:solidFill>
              <a:srgbClr val="4472C4"/>
            </a:solidFill>
          </a:ln>
        </p:spPr>
        <p:txBody>
          <a:bodyPr lIns="68579" tIns="68579" rIns="68579" bIns="68579"/>
          <a:lstStyle/>
          <a:p>
            <a:pPr defTabSz="1371600">
              <a:defRPr sz="26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grpSp>
        <p:nvGrpSpPr>
          <p:cNvPr id="718" name="椭圆 24"/>
          <p:cNvGrpSpPr/>
          <p:nvPr/>
        </p:nvGrpSpPr>
        <p:grpSpPr>
          <a:xfrm>
            <a:off x="4551568" y="3401100"/>
            <a:ext cx="1195165" cy="1195165"/>
            <a:chOff x="0" y="0"/>
            <a:chExt cx="1195164" cy="1195164"/>
          </a:xfrm>
        </p:grpSpPr>
        <p:sp>
          <p:nvSpPr>
            <p:cNvPr id="716" name="圆形"/>
            <p:cNvSpPr/>
            <p:nvPr/>
          </p:nvSpPr>
          <p:spPr>
            <a:xfrm>
              <a:off x="-1" y="-1"/>
              <a:ext cx="1195166" cy="1195166"/>
            </a:xfrm>
            <a:prstGeom prst="ellipse">
              <a:avLst/>
            </a:prstGeom>
            <a:solidFill>
              <a:srgbClr val="4472C4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 defTabSz="1371600">
                <a:defRPr sz="1600" b="1" i="1">
                  <a:solidFill>
                    <a:srgbClr val="FFFFFF"/>
                  </a:solidFill>
                  <a:latin typeface="等线 Light"/>
                  <a:ea typeface="等线 Light"/>
                  <a:cs typeface="等线 Light"/>
                  <a:sym typeface="等线 Light"/>
                </a:defRPr>
              </a:pPr>
              <a:endParaRPr/>
            </a:p>
          </p:txBody>
        </p:sp>
        <p:sp>
          <p:nvSpPr>
            <p:cNvPr id="717" name="2024.7"/>
            <p:cNvSpPr txBox="1"/>
            <p:nvPr/>
          </p:nvSpPr>
          <p:spPr>
            <a:xfrm>
              <a:off x="175027" y="476931"/>
              <a:ext cx="845109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1371600">
                <a:defRPr sz="1600" b="1" i="1">
                  <a:solidFill>
                    <a:srgbClr val="FFFFFF"/>
                  </a:solidFill>
                  <a:latin typeface="等线 Light"/>
                  <a:ea typeface="等线 Light"/>
                  <a:cs typeface="等线 Light"/>
                  <a:sym typeface="等线 Light"/>
                </a:defRPr>
              </a:lvl1pPr>
            </a:lstStyle>
            <a:p>
              <a:r>
                <a:t>2024.7</a:t>
              </a:r>
            </a:p>
          </p:txBody>
        </p:sp>
      </p:grpSp>
      <p:grpSp>
        <p:nvGrpSpPr>
          <p:cNvPr id="721" name="椭圆 25"/>
          <p:cNvGrpSpPr/>
          <p:nvPr/>
        </p:nvGrpSpPr>
        <p:grpSpPr>
          <a:xfrm>
            <a:off x="6960898" y="6458277"/>
            <a:ext cx="1195165" cy="1195165"/>
            <a:chOff x="0" y="0"/>
            <a:chExt cx="1195164" cy="1195164"/>
          </a:xfrm>
        </p:grpSpPr>
        <p:sp>
          <p:nvSpPr>
            <p:cNvPr id="719" name="圆形"/>
            <p:cNvSpPr/>
            <p:nvPr/>
          </p:nvSpPr>
          <p:spPr>
            <a:xfrm>
              <a:off x="-1" y="-1"/>
              <a:ext cx="1195166" cy="1195166"/>
            </a:xfrm>
            <a:prstGeom prst="ellipse">
              <a:avLst/>
            </a:prstGeom>
            <a:solidFill>
              <a:srgbClr val="4472C4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 defTabSz="1371600">
                <a:defRPr sz="1600" b="1" i="1">
                  <a:solidFill>
                    <a:srgbClr val="FFFFFF"/>
                  </a:solidFill>
                  <a:latin typeface="等线 Light"/>
                  <a:ea typeface="等线 Light"/>
                  <a:cs typeface="等线 Light"/>
                  <a:sym typeface="等线 Light"/>
                </a:defRPr>
              </a:pPr>
              <a:endParaRPr/>
            </a:p>
          </p:txBody>
        </p:sp>
        <p:sp>
          <p:nvSpPr>
            <p:cNvPr id="720" name="2024.12"/>
            <p:cNvSpPr txBox="1"/>
            <p:nvPr/>
          </p:nvSpPr>
          <p:spPr>
            <a:xfrm>
              <a:off x="175027" y="476931"/>
              <a:ext cx="845109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1371600">
                <a:defRPr sz="1600" b="1" i="1">
                  <a:solidFill>
                    <a:srgbClr val="FFFFFF"/>
                  </a:solidFill>
                  <a:latin typeface="等线 Light"/>
                  <a:ea typeface="等线 Light"/>
                  <a:cs typeface="等线 Light"/>
                  <a:sym typeface="等线 Light"/>
                </a:defRPr>
              </a:lvl1pPr>
            </a:lstStyle>
            <a:p>
              <a:r>
                <a:t>2024.12</a:t>
              </a:r>
            </a:p>
          </p:txBody>
        </p:sp>
      </p:grpSp>
      <p:grpSp>
        <p:nvGrpSpPr>
          <p:cNvPr id="724" name="椭圆 26"/>
          <p:cNvGrpSpPr/>
          <p:nvPr/>
        </p:nvGrpSpPr>
        <p:grpSpPr>
          <a:xfrm>
            <a:off x="9429568" y="3445547"/>
            <a:ext cx="1195165" cy="1195165"/>
            <a:chOff x="0" y="0"/>
            <a:chExt cx="1195164" cy="1195164"/>
          </a:xfrm>
        </p:grpSpPr>
        <p:sp>
          <p:nvSpPr>
            <p:cNvPr id="722" name="圆形"/>
            <p:cNvSpPr/>
            <p:nvPr/>
          </p:nvSpPr>
          <p:spPr>
            <a:xfrm>
              <a:off x="-1" y="-1"/>
              <a:ext cx="1195166" cy="1195166"/>
            </a:xfrm>
            <a:prstGeom prst="ellipse">
              <a:avLst/>
            </a:prstGeom>
            <a:solidFill>
              <a:srgbClr val="4472C4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 defTabSz="1371600">
                <a:defRPr sz="1600" b="1" i="1">
                  <a:solidFill>
                    <a:srgbClr val="FFFFFF"/>
                  </a:solidFill>
                  <a:latin typeface="等线 Light"/>
                  <a:ea typeface="等线 Light"/>
                  <a:cs typeface="等线 Light"/>
                  <a:sym typeface="等线 Light"/>
                </a:defRPr>
              </a:pPr>
              <a:endParaRPr/>
            </a:p>
          </p:txBody>
        </p:sp>
        <p:sp>
          <p:nvSpPr>
            <p:cNvPr id="723" name="2025.1"/>
            <p:cNvSpPr txBox="1"/>
            <p:nvPr/>
          </p:nvSpPr>
          <p:spPr>
            <a:xfrm>
              <a:off x="175027" y="476931"/>
              <a:ext cx="845109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1371600">
                <a:defRPr sz="1600" b="1" i="1">
                  <a:solidFill>
                    <a:srgbClr val="FFFFFF"/>
                  </a:solidFill>
                  <a:latin typeface="等线 Light"/>
                  <a:ea typeface="等线 Light"/>
                  <a:cs typeface="等线 Light"/>
                  <a:sym typeface="等线 Light"/>
                </a:defRPr>
              </a:lvl1pPr>
            </a:lstStyle>
            <a:p>
              <a:r>
                <a:t>2025.1</a:t>
              </a:r>
            </a:p>
          </p:txBody>
        </p:sp>
      </p:grpSp>
      <p:grpSp>
        <p:nvGrpSpPr>
          <p:cNvPr id="727" name="椭圆 27"/>
          <p:cNvGrpSpPr/>
          <p:nvPr/>
        </p:nvGrpSpPr>
        <p:grpSpPr>
          <a:xfrm>
            <a:off x="12133103" y="6112134"/>
            <a:ext cx="1195165" cy="1195165"/>
            <a:chOff x="0" y="0"/>
            <a:chExt cx="1195164" cy="1195164"/>
          </a:xfrm>
        </p:grpSpPr>
        <p:sp>
          <p:nvSpPr>
            <p:cNvPr id="725" name="圆形"/>
            <p:cNvSpPr/>
            <p:nvPr/>
          </p:nvSpPr>
          <p:spPr>
            <a:xfrm>
              <a:off x="-1" y="-1"/>
              <a:ext cx="1195166" cy="1195166"/>
            </a:xfrm>
            <a:prstGeom prst="ellipse">
              <a:avLst/>
            </a:prstGeom>
            <a:solidFill>
              <a:srgbClr val="4472C4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 defTabSz="1371600">
                <a:defRPr sz="1600" b="1" i="1">
                  <a:solidFill>
                    <a:srgbClr val="FFFFFF"/>
                  </a:solidFill>
                  <a:latin typeface="等线 Light"/>
                  <a:ea typeface="等线 Light"/>
                  <a:cs typeface="等线 Light"/>
                  <a:sym typeface="等线 Light"/>
                </a:defRPr>
              </a:pPr>
              <a:endParaRPr/>
            </a:p>
          </p:txBody>
        </p:sp>
        <p:sp>
          <p:nvSpPr>
            <p:cNvPr id="726" name="2025.3"/>
            <p:cNvSpPr txBox="1"/>
            <p:nvPr/>
          </p:nvSpPr>
          <p:spPr>
            <a:xfrm>
              <a:off x="175027" y="476931"/>
              <a:ext cx="845109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1371600">
                <a:defRPr sz="1600" b="1" i="1">
                  <a:solidFill>
                    <a:srgbClr val="FFFFFF"/>
                  </a:solidFill>
                  <a:latin typeface="等线 Light"/>
                  <a:ea typeface="等线 Light"/>
                  <a:cs typeface="等线 Light"/>
                  <a:sym typeface="等线 Light"/>
                </a:defRPr>
              </a:lvl1pPr>
            </a:lstStyle>
            <a:p>
              <a:r>
                <a:t>2025.3</a:t>
              </a:r>
            </a:p>
          </p:txBody>
        </p:sp>
      </p:grpSp>
      <p:grpSp>
        <p:nvGrpSpPr>
          <p:cNvPr id="730" name="椭圆 28"/>
          <p:cNvGrpSpPr/>
          <p:nvPr/>
        </p:nvGrpSpPr>
        <p:grpSpPr>
          <a:xfrm>
            <a:off x="15386032" y="3535712"/>
            <a:ext cx="1195165" cy="1195165"/>
            <a:chOff x="0" y="0"/>
            <a:chExt cx="1195164" cy="1195164"/>
          </a:xfrm>
        </p:grpSpPr>
        <p:sp>
          <p:nvSpPr>
            <p:cNvPr id="728" name="圆形"/>
            <p:cNvSpPr/>
            <p:nvPr/>
          </p:nvSpPr>
          <p:spPr>
            <a:xfrm>
              <a:off x="-1" y="-1"/>
              <a:ext cx="1195166" cy="1195166"/>
            </a:xfrm>
            <a:prstGeom prst="ellipse">
              <a:avLst/>
            </a:prstGeom>
            <a:solidFill>
              <a:srgbClr val="4472C4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 defTabSz="1371600">
                <a:defRPr sz="2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729" name="至今"/>
            <p:cNvSpPr txBox="1"/>
            <p:nvPr/>
          </p:nvSpPr>
          <p:spPr>
            <a:xfrm>
              <a:off x="175027" y="457881"/>
              <a:ext cx="845109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1371600">
                <a:defRPr sz="1600" b="1" i="1">
                  <a:solidFill>
                    <a:srgbClr val="FFFFFF"/>
                  </a:solidFill>
                  <a:latin typeface="等线 Light"/>
                  <a:ea typeface="等线 Light"/>
                  <a:cs typeface="等线 Light"/>
                  <a:sym typeface="等线 Light"/>
                </a:defRPr>
              </a:lvl1pPr>
            </a:lstStyle>
            <a:p>
              <a:r>
                <a:t>至今</a:t>
              </a:r>
            </a:p>
          </p:txBody>
        </p:sp>
      </p:grpSp>
      <p:sp>
        <p:nvSpPr>
          <p:cNvPr id="731" name="文本框 29"/>
          <p:cNvSpPr txBox="1"/>
          <p:nvPr/>
        </p:nvSpPr>
        <p:spPr>
          <a:xfrm>
            <a:off x="11043573" y="2558198"/>
            <a:ext cx="5169568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579" tIns="68579" rIns="68579" bIns="68579">
            <a:spAutoFit/>
          </a:bodyPr>
          <a:lstStyle/>
          <a:p>
            <a:pPr marL="249381" indent="-249381" defTabSz="1371600">
              <a:lnSpc>
                <a:spcPct val="130000"/>
              </a:lnSpc>
              <a:buSzPct val="100000"/>
              <a:buChar char="➢"/>
              <a:defRPr sz="1600">
                <a:gradFill flip="none" rotWithShape="1">
                  <a:gsLst>
                    <a:gs pos="0">
                      <a:srgbClr val="036EB8"/>
                    </a:gs>
                    <a:gs pos="44000">
                      <a:srgbClr val="2EA7E0"/>
                    </a:gs>
                    <a:gs pos="86000">
                      <a:srgbClr val="036EB8"/>
                    </a:gs>
                  </a:gsLst>
                  <a:lin ang="19200000" scaled="0"/>
                </a:gra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推动RISC-V Ecosystem Lab的国际认证工作</a:t>
            </a:r>
          </a:p>
          <a:p>
            <a:pPr marL="249381" indent="-249381" defTabSz="1371600">
              <a:lnSpc>
                <a:spcPct val="130000"/>
              </a:lnSpc>
              <a:buSzPct val="100000"/>
              <a:buChar char="➢"/>
              <a:defRPr sz="1600">
                <a:gradFill flip="none" rotWithShape="1">
                  <a:gsLst>
                    <a:gs pos="0">
                      <a:srgbClr val="036EB8"/>
                    </a:gs>
                    <a:gs pos="44000">
                      <a:srgbClr val="2EA7E0"/>
                    </a:gs>
                    <a:gs pos="86000">
                      <a:srgbClr val="036EB8"/>
                    </a:gs>
                  </a:gsLst>
                  <a:lin ang="19200000" scaled="0"/>
                </a:gra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在展厅建设RISC-V Lab的开发板展示柜</a:t>
            </a:r>
          </a:p>
        </p:txBody>
      </p:sp>
      <p:sp>
        <p:nvSpPr>
          <p:cNvPr id="732" name="文本框 30"/>
          <p:cNvSpPr txBox="1"/>
          <p:nvPr/>
        </p:nvSpPr>
        <p:spPr>
          <a:xfrm>
            <a:off x="5774483" y="2300322"/>
            <a:ext cx="476315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579" tIns="68579" rIns="68579" bIns="68579">
            <a:spAutoFit/>
          </a:bodyPr>
          <a:lstStyle/>
          <a:p>
            <a:pPr marL="249381" indent="-249381" defTabSz="1371600">
              <a:lnSpc>
                <a:spcPct val="130000"/>
              </a:lnSpc>
              <a:buSzPct val="100000"/>
              <a:buChar char="➢"/>
              <a:defRPr sz="1600">
                <a:gradFill flip="none" rotWithShape="1">
                  <a:gsLst>
                    <a:gs pos="0">
                      <a:srgbClr val="036EB8"/>
                    </a:gs>
                    <a:gs pos="44000">
                      <a:srgbClr val="2EA7E0"/>
                    </a:gs>
                    <a:gs pos="86000">
                      <a:srgbClr val="036EB8"/>
                    </a:gs>
                  </a:gsLst>
                  <a:lin ang="19200000" scaled="0"/>
                </a:gra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实验室接收到第一批捐赠的开发板。</a:t>
            </a:r>
          </a:p>
          <a:p>
            <a:pPr marL="249381" indent="-249381" defTabSz="1371600">
              <a:lnSpc>
                <a:spcPct val="130000"/>
              </a:lnSpc>
              <a:buSzPct val="100000"/>
              <a:buChar char="➢"/>
              <a:defRPr sz="1600">
                <a:gradFill flip="none" rotWithShape="1">
                  <a:gsLst>
                    <a:gs pos="0">
                      <a:srgbClr val="036EB8"/>
                    </a:gs>
                    <a:gs pos="44000">
                      <a:srgbClr val="2EA7E0"/>
                    </a:gs>
                    <a:gs pos="86000">
                      <a:srgbClr val="036EB8"/>
                    </a:gs>
                  </a:gsLst>
                  <a:lin ang="19200000" scaled="0"/>
                </a:gra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PLCT协助下，启动了开发板环境的部署工作</a:t>
            </a:r>
          </a:p>
          <a:p>
            <a:pPr marL="249381" indent="-249381" defTabSz="1371600">
              <a:lnSpc>
                <a:spcPct val="130000"/>
              </a:lnSpc>
              <a:buSzPct val="100000"/>
              <a:buChar char="➢"/>
              <a:defRPr sz="1600">
                <a:gradFill flip="none" rotWithShape="1">
                  <a:gsLst>
                    <a:gs pos="0">
                      <a:srgbClr val="036EB8"/>
                    </a:gs>
                    <a:gs pos="44000">
                      <a:srgbClr val="2EA7E0"/>
                    </a:gs>
                    <a:gs pos="86000">
                      <a:srgbClr val="036EB8"/>
                    </a:gs>
                  </a:gsLst>
                  <a:lin ang="19200000" scaled="0"/>
                </a:gra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打出第一个Arch包，可以为社区提供线上服务</a:t>
            </a:r>
          </a:p>
        </p:txBody>
      </p:sp>
      <p:pic>
        <p:nvPicPr>
          <p:cNvPr id="733" name="图片 32" descr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345" y="5752941"/>
            <a:ext cx="3130448" cy="2085979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文本框 33"/>
          <p:cNvSpPr txBox="1"/>
          <p:nvPr/>
        </p:nvSpPr>
        <p:spPr>
          <a:xfrm>
            <a:off x="3672659" y="7687168"/>
            <a:ext cx="2596720" cy="69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579" tIns="68579" rIns="68579" bIns="68579">
            <a:spAutoFit/>
          </a:bodyPr>
          <a:lstStyle/>
          <a:p>
            <a:pPr defTabSz="1371600">
              <a:lnSpc>
                <a:spcPct val="130000"/>
              </a:lnSpc>
              <a:defRPr sz="1400">
                <a:solidFill>
                  <a:srgbClr val="404040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  <a:endParaRPr/>
          </a:p>
          <a:p>
            <a:pPr marL="249381" indent="-249381" defTabSz="1371600">
              <a:lnSpc>
                <a:spcPct val="130000"/>
              </a:lnSpc>
              <a:buSzPct val="100000"/>
              <a:buChar char="➢"/>
              <a:defRPr sz="1600">
                <a:gradFill flip="none" rotWithShape="1">
                  <a:gsLst>
                    <a:gs pos="0">
                      <a:srgbClr val="036EB8"/>
                    </a:gs>
                    <a:gs pos="44000">
                      <a:srgbClr val="2EA7E0"/>
                    </a:gs>
                    <a:gs pos="86000">
                      <a:srgbClr val="036EB8"/>
                    </a:gs>
                  </a:gsLst>
                  <a:lin ang="19200000" scaled="0"/>
                </a:gra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RISC-V Lab项目启动</a:t>
            </a:r>
          </a:p>
        </p:txBody>
      </p:sp>
      <p:pic>
        <p:nvPicPr>
          <p:cNvPr id="735" name="图片 34" descr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394" y="3469059"/>
            <a:ext cx="2453120" cy="1839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736" name="图片 35" descr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7018" y="5540631"/>
            <a:ext cx="2754019" cy="1882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7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054" y="5570568"/>
            <a:ext cx="3622754" cy="2415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738" name="Picture 6" descr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9230" y="3522110"/>
            <a:ext cx="2480311" cy="1860233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文本框 38"/>
          <p:cNvSpPr txBox="1"/>
          <p:nvPr/>
        </p:nvSpPr>
        <p:spPr>
          <a:xfrm>
            <a:off x="8399122" y="7820364"/>
            <a:ext cx="2744782" cy="69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579" tIns="68579" rIns="68579" bIns="68579">
            <a:spAutoFit/>
          </a:bodyPr>
          <a:lstStyle/>
          <a:p>
            <a:pPr defTabSz="1371600">
              <a:lnSpc>
                <a:spcPct val="130000"/>
              </a:lnSpc>
              <a:defRPr sz="1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249381" indent="-249381" defTabSz="1371600">
              <a:lnSpc>
                <a:spcPct val="130000"/>
              </a:lnSpc>
              <a:buSzPct val="100000"/>
              <a:buChar char="➢"/>
              <a:defRPr sz="1600">
                <a:gradFill flip="none" rotWithShape="1">
                  <a:gsLst>
                    <a:gs pos="0">
                      <a:srgbClr val="036EB8"/>
                    </a:gs>
                    <a:gs pos="44000">
                      <a:srgbClr val="2EA7E0"/>
                    </a:gs>
                    <a:gs pos="86000">
                      <a:srgbClr val="036EB8"/>
                    </a:gs>
                  </a:gsLst>
                  <a:lin ang="19200000" scaled="0"/>
                </a:gra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RISC-V 开源生态研讨会</a:t>
            </a:r>
          </a:p>
        </p:txBody>
      </p:sp>
      <p:sp>
        <p:nvSpPr>
          <p:cNvPr id="740" name="文本框 39"/>
          <p:cNvSpPr txBox="1"/>
          <p:nvPr/>
        </p:nvSpPr>
        <p:spPr>
          <a:xfrm>
            <a:off x="13761649" y="7460487"/>
            <a:ext cx="348475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579" tIns="68579" rIns="68579" bIns="68579">
            <a:spAutoFit/>
          </a:bodyPr>
          <a:lstStyle/>
          <a:p>
            <a:pPr marL="249381" indent="-249381" defTabSz="1371600">
              <a:lnSpc>
                <a:spcPct val="130000"/>
              </a:lnSpc>
              <a:buSzPct val="100000"/>
              <a:buChar char="➢"/>
              <a:defRPr sz="1600">
                <a:ln w="6350" cap="flat">
                  <a:solidFill>
                    <a:srgbClr val="FFFFFF"/>
                  </a:solidFill>
                  <a:prstDash val="solid"/>
                  <a:miter lim="400000"/>
                </a:ln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目前已经上线了70套RISC-V设备</a:t>
            </a:r>
          </a:p>
          <a:p>
            <a:pPr marL="249381" indent="-249381" defTabSz="1371600">
              <a:lnSpc>
                <a:spcPct val="130000"/>
              </a:lnSpc>
              <a:buSzPct val="100000"/>
              <a:buChar char="➢"/>
              <a:defRPr sz="1600">
                <a:ln w="6350" cap="flat">
                  <a:solidFill>
                    <a:srgbClr val="FFFFFF"/>
                  </a:solidFill>
                  <a:prstDash val="solid"/>
                  <a:miter lim="400000"/>
                </a:ln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目前Debian国际开源社区已经接入Lab的设备</a:t>
            </a:r>
          </a:p>
        </p:txBody>
      </p:sp>
      <p:sp>
        <p:nvSpPr>
          <p:cNvPr id="741" name="Freeform 9"/>
          <p:cNvSpPr/>
          <p:nvPr/>
        </p:nvSpPr>
        <p:spPr>
          <a:xfrm rot="5400000">
            <a:off x="188288" y="-82703"/>
            <a:ext cx="3086101" cy="1405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0"/>
                </a:moveTo>
                <a:cubicBezTo>
                  <a:pt x="19182" y="0"/>
                  <a:pt x="21600" y="4835"/>
                  <a:pt x="21600" y="10800"/>
                </a:cubicBezTo>
                <a:cubicBezTo>
                  <a:pt x="21600" y="16765"/>
                  <a:pt x="19182" y="21600"/>
                  <a:pt x="16200" y="21600"/>
                </a:cubicBezTo>
                <a:lnTo>
                  <a:pt x="5400" y="21600"/>
                </a:lnTo>
                <a:cubicBezTo>
                  <a:pt x="2418" y="21600"/>
                  <a:pt x="0" y="16765"/>
                  <a:pt x="0" y="10800"/>
                </a:cubicBezTo>
                <a:cubicBezTo>
                  <a:pt x="0" y="4835"/>
                  <a:pt x="2418" y="0"/>
                  <a:pt x="5400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42" name="TextBox 13"/>
          <p:cNvSpPr txBox="1"/>
          <p:nvPr/>
        </p:nvSpPr>
        <p:spPr>
          <a:xfrm>
            <a:off x="2933762" y="809592"/>
            <a:ext cx="12195455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400"/>
              </a:lnSpc>
              <a:defRPr sz="60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RISC-V Lab 共建</a:t>
            </a:r>
          </a:p>
        </p:txBody>
      </p:sp>
      <p:sp>
        <p:nvSpPr>
          <p:cNvPr id="743" name="TextBox 14"/>
          <p:cNvSpPr txBox="1"/>
          <p:nvPr/>
        </p:nvSpPr>
        <p:spPr>
          <a:xfrm>
            <a:off x="1028700" y="922939"/>
            <a:ext cx="1405277" cy="820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700"/>
              </a:lnSpc>
              <a:defRPr sz="48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02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íṡḷiḋè"/>
          <p:cNvSpPr/>
          <p:nvPr/>
        </p:nvSpPr>
        <p:spPr>
          <a:xfrm rot="5400000">
            <a:off x="5284481" y="4566273"/>
            <a:ext cx="4325254" cy="1267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450" extrusionOk="0">
                <a:moveTo>
                  <a:pt x="0" y="14850"/>
                </a:moveTo>
                <a:lnTo>
                  <a:pt x="0" y="14850"/>
                </a:lnTo>
                <a:cubicBezTo>
                  <a:pt x="3331" y="809"/>
                  <a:pt x="10817" y="-4150"/>
                  <a:pt x="16720" y="3774"/>
                </a:cubicBezTo>
                <a:cubicBezTo>
                  <a:pt x="18807" y="6575"/>
                  <a:pt x="20503" y="10768"/>
                  <a:pt x="21600" y="15834"/>
                </a:cubicBezTo>
                <a:lnTo>
                  <a:pt x="20281" y="17450"/>
                </a:lnTo>
                <a:lnTo>
                  <a:pt x="20281" y="17450"/>
                </a:lnTo>
                <a:cubicBezTo>
                  <a:pt x="17494" y="5114"/>
                  <a:pt x="10941" y="374"/>
                  <a:pt x="5643" y="6862"/>
                </a:cubicBezTo>
                <a:cubicBezTo>
                  <a:pt x="3829" y="9084"/>
                  <a:pt x="2322" y="12458"/>
                  <a:pt x="1299" y="16593"/>
                </a:cubicBezTo>
                <a:close/>
              </a:path>
            </a:pathLst>
          </a:custGeom>
          <a:gradFill>
            <a:gsLst>
              <a:gs pos="0">
                <a:srgbClr val="D9D9D9">
                  <a:alpha val="51000"/>
                </a:srgbClr>
              </a:gs>
              <a:gs pos="100000">
                <a:srgbClr val="FFFFFF"/>
              </a:gs>
            </a:gsLst>
            <a:lin ang="5400000"/>
          </a:grad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 defTabSz="1371600">
              <a:defRPr sz="2600">
                <a:solidFill>
                  <a:srgbClr val="AFA397"/>
                </a:solidFill>
                <a:latin typeface="思源宋体 CN"/>
                <a:ea typeface="思源宋体 CN"/>
                <a:cs typeface="思源宋体 CN"/>
                <a:sym typeface="思源宋体 CN"/>
              </a:defRPr>
            </a:pPr>
            <a:endParaRPr/>
          </a:p>
        </p:txBody>
      </p:sp>
      <p:grpSp>
        <p:nvGrpSpPr>
          <p:cNvPr id="749" name="组合 12"/>
          <p:cNvGrpSpPr/>
          <p:nvPr/>
        </p:nvGrpSpPr>
        <p:grpSpPr>
          <a:xfrm>
            <a:off x="7880877" y="2191555"/>
            <a:ext cx="8335327" cy="552451"/>
            <a:chOff x="0" y="0"/>
            <a:chExt cx="8335326" cy="552450"/>
          </a:xfrm>
        </p:grpSpPr>
        <p:sp>
          <p:nvSpPr>
            <p:cNvPr id="747" name="文本框 13"/>
            <p:cNvSpPr/>
            <p:nvPr/>
          </p:nvSpPr>
          <p:spPr>
            <a:xfrm>
              <a:off x="953" y="552450"/>
              <a:ext cx="833437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8579" tIns="68579" rIns="68579" bIns="68579" numCol="1" anchor="t">
              <a:spAutoFit/>
            </a:bodyPr>
            <a:lstStyle/>
            <a:p>
              <a:pPr defTabSz="1371600">
                <a:defRPr sz="2000">
                  <a:latin typeface="+mj-lt"/>
                  <a:ea typeface="+mj-ea"/>
                  <a:cs typeface="+mj-cs"/>
                  <a:sym typeface="等线"/>
                </a:defRPr>
              </a:pPr>
              <a:r>
                <a:t>目标：获得RISC-V Ecosystem Partner Lab官方认证</a:t>
              </a:r>
            </a:p>
            <a:p>
              <a:pPr defTabSz="1371600">
                <a:defRPr sz="2000">
                  <a:latin typeface="+mj-lt"/>
                  <a:ea typeface="+mj-ea"/>
                  <a:cs typeface="+mj-cs"/>
                  <a:sym typeface="等线"/>
                </a:defRPr>
              </a:pPr>
              <a:r>
                <a:t>行动：完善认证材料，满足RISC-V基金会标准</a:t>
              </a:r>
            </a:p>
          </p:txBody>
        </p:sp>
        <p:sp>
          <p:nvSpPr>
            <p:cNvPr id="748" name="文本框 14"/>
            <p:cNvSpPr/>
            <p:nvPr/>
          </p:nvSpPr>
          <p:spPr>
            <a:xfrm>
              <a:off x="0" y="0"/>
              <a:ext cx="2573656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8579" tIns="68579" rIns="68579" bIns="68579" numCol="1" anchor="t">
              <a:spAutoFit/>
            </a:bodyPr>
            <a:lstStyle>
              <a:lvl1pPr defTabSz="1371600">
                <a:defRPr sz="2600" b="1">
                  <a:solidFill>
                    <a:srgbClr val="404040"/>
                  </a:solidFill>
                  <a:latin typeface="思源宋体 CN"/>
                  <a:ea typeface="思源宋体 CN"/>
                  <a:cs typeface="思源宋体 CN"/>
                  <a:sym typeface="思源宋体 CN"/>
                </a:defRPr>
              </a:lvl1pPr>
            </a:lstStyle>
            <a:p>
              <a:r>
                <a:t>官方认证建设</a:t>
              </a:r>
            </a:p>
          </p:txBody>
        </p:sp>
      </p:grpSp>
      <p:grpSp>
        <p:nvGrpSpPr>
          <p:cNvPr id="752" name="组合 15"/>
          <p:cNvGrpSpPr/>
          <p:nvPr/>
        </p:nvGrpSpPr>
        <p:grpSpPr>
          <a:xfrm>
            <a:off x="8735799" y="4307982"/>
            <a:ext cx="7002782" cy="552452"/>
            <a:chOff x="0" y="0"/>
            <a:chExt cx="7002781" cy="552451"/>
          </a:xfrm>
        </p:grpSpPr>
        <p:sp>
          <p:nvSpPr>
            <p:cNvPr id="750" name="文本框 16"/>
            <p:cNvSpPr/>
            <p:nvPr/>
          </p:nvSpPr>
          <p:spPr>
            <a:xfrm>
              <a:off x="0" y="552451"/>
              <a:ext cx="700278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8579" tIns="68579" rIns="68579" bIns="68579" numCol="1" anchor="t">
              <a:spAutoFit/>
            </a:bodyPr>
            <a:lstStyle/>
            <a:p>
              <a:pPr defTabSz="1371600">
                <a:defRPr sz="2000">
                  <a:latin typeface="+mj-lt"/>
                  <a:ea typeface="+mj-ea"/>
                  <a:cs typeface="+mj-cs"/>
                  <a:sym typeface="等线"/>
                </a:defRPr>
              </a:pPr>
              <a:r>
                <a:t>硬件升级：扩充RISC-V开发设备库，覆盖主流平台</a:t>
              </a:r>
            </a:p>
          </p:txBody>
        </p:sp>
        <p:sp>
          <p:nvSpPr>
            <p:cNvPr id="751" name="文本框 17"/>
            <p:cNvSpPr/>
            <p:nvPr/>
          </p:nvSpPr>
          <p:spPr>
            <a:xfrm>
              <a:off x="0" y="0"/>
              <a:ext cx="2397020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8579" tIns="68579" rIns="68579" bIns="68579" numCol="1" anchor="t">
              <a:spAutoFit/>
            </a:bodyPr>
            <a:lstStyle>
              <a:lvl1pPr defTabSz="1371600">
                <a:defRPr sz="2600" b="1">
                  <a:solidFill>
                    <a:srgbClr val="404040"/>
                  </a:solidFill>
                  <a:latin typeface="思源宋体 CN"/>
                  <a:ea typeface="思源宋体 CN"/>
                  <a:cs typeface="思源宋体 CN"/>
                  <a:sym typeface="思源宋体 CN"/>
                </a:defRPr>
              </a:lvl1pPr>
            </a:lstStyle>
            <a:p>
              <a:r>
                <a:t>生态环境建设</a:t>
              </a:r>
            </a:p>
          </p:txBody>
        </p:sp>
      </p:grpSp>
      <p:grpSp>
        <p:nvGrpSpPr>
          <p:cNvPr id="755" name="组合 18"/>
          <p:cNvGrpSpPr/>
          <p:nvPr/>
        </p:nvGrpSpPr>
        <p:grpSpPr>
          <a:xfrm>
            <a:off x="7880877" y="6566475"/>
            <a:ext cx="6916101" cy="507679"/>
            <a:chOff x="0" y="0"/>
            <a:chExt cx="6916100" cy="507678"/>
          </a:xfrm>
        </p:grpSpPr>
        <p:sp>
          <p:nvSpPr>
            <p:cNvPr id="753" name="文本框 19"/>
            <p:cNvSpPr/>
            <p:nvPr/>
          </p:nvSpPr>
          <p:spPr>
            <a:xfrm>
              <a:off x="950" y="507678"/>
              <a:ext cx="691515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8579" tIns="68579" rIns="68579" bIns="68579" numCol="1" anchor="t">
              <a:spAutoFit/>
            </a:bodyPr>
            <a:lstStyle/>
            <a:p>
              <a:pPr defTabSz="1371600">
                <a:defRPr sz="2000">
                  <a:latin typeface="+mj-lt"/>
                  <a:ea typeface="+mj-ea"/>
                  <a:cs typeface="+mj-cs"/>
                  <a:sym typeface="等线"/>
                </a:defRPr>
              </a:pPr>
              <a:r>
                <a:t>活动举办：定期举办技术分享活动</a:t>
              </a:r>
            </a:p>
            <a:p>
              <a:pPr defTabSz="1371600">
                <a:defRPr sz="2000">
                  <a:latin typeface="+mj-lt"/>
                  <a:ea typeface="+mj-ea"/>
                  <a:cs typeface="+mj-cs"/>
                  <a:sym typeface="等线"/>
                </a:defRPr>
              </a:pPr>
              <a:r>
                <a:t>传播方式：线上线下结合，扩大技术传播范围</a:t>
              </a:r>
            </a:p>
          </p:txBody>
        </p:sp>
        <p:sp>
          <p:nvSpPr>
            <p:cNvPr id="754" name="文本框 20"/>
            <p:cNvSpPr/>
            <p:nvPr/>
          </p:nvSpPr>
          <p:spPr>
            <a:xfrm>
              <a:off x="0" y="0"/>
              <a:ext cx="2046820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8579" tIns="68579" rIns="68579" bIns="68579" numCol="1" anchor="t">
              <a:spAutoFit/>
            </a:bodyPr>
            <a:lstStyle>
              <a:lvl1pPr defTabSz="1371600">
                <a:defRPr sz="2600" b="1">
                  <a:solidFill>
                    <a:srgbClr val="404040"/>
                  </a:solidFill>
                  <a:latin typeface="思源宋体 CN"/>
                  <a:ea typeface="思源宋体 CN"/>
                  <a:cs typeface="思源宋体 CN"/>
                  <a:sym typeface="思源宋体 CN"/>
                </a:defRPr>
              </a:lvl1pPr>
            </a:lstStyle>
            <a:p>
              <a:r>
                <a:t>影响力提升</a:t>
              </a:r>
            </a:p>
          </p:txBody>
        </p:sp>
      </p:grpSp>
      <p:sp>
        <p:nvSpPr>
          <p:cNvPr id="756" name="椭圆 21"/>
          <p:cNvSpPr/>
          <p:nvPr/>
        </p:nvSpPr>
        <p:spPr>
          <a:xfrm>
            <a:off x="2414040" y="3033002"/>
            <a:ext cx="4197256" cy="41972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 defTabSz="1371600">
              <a:defRPr sz="2600">
                <a:solidFill>
                  <a:srgbClr val="FFFFFF"/>
                </a:solidFill>
                <a:latin typeface="思源宋体 CN"/>
                <a:ea typeface="思源宋体 CN"/>
                <a:cs typeface="思源宋体 CN"/>
                <a:sym typeface="思源宋体 CN"/>
              </a:defRPr>
            </a:pPr>
            <a:endParaRPr/>
          </a:p>
        </p:txBody>
      </p:sp>
      <p:grpSp>
        <p:nvGrpSpPr>
          <p:cNvPr id="759" name="组合 22"/>
          <p:cNvGrpSpPr/>
          <p:nvPr/>
        </p:nvGrpSpPr>
        <p:grpSpPr>
          <a:xfrm>
            <a:off x="6460969" y="2350697"/>
            <a:ext cx="967507" cy="967502"/>
            <a:chOff x="0" y="0"/>
            <a:chExt cx="967505" cy="967500"/>
          </a:xfrm>
        </p:grpSpPr>
        <p:sp>
          <p:nvSpPr>
            <p:cNvPr id="757" name="î$1íḑe"/>
            <p:cNvSpPr/>
            <p:nvPr/>
          </p:nvSpPr>
          <p:spPr>
            <a:xfrm>
              <a:off x="0" y="-1"/>
              <a:ext cx="967506" cy="967502"/>
            </a:xfrm>
            <a:prstGeom prst="ellipse">
              <a:avLst/>
            </a:prstGeom>
            <a:solidFill>
              <a:srgbClr val="1F7BC4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 defTabSz="1028700">
                <a:defRPr>
                  <a:solidFill>
                    <a:srgbClr val="FFFFFF"/>
                  </a:solidFill>
                  <a:latin typeface="思源宋体 CN"/>
                  <a:ea typeface="思源宋体 CN"/>
                  <a:cs typeface="思源宋体 CN"/>
                  <a:sym typeface="思源宋体 CN"/>
                </a:defRPr>
              </a:pPr>
              <a:endParaRPr/>
            </a:p>
          </p:txBody>
        </p:sp>
        <p:sp>
          <p:nvSpPr>
            <p:cNvPr id="758" name="Oval 10"/>
            <p:cNvSpPr/>
            <p:nvPr/>
          </p:nvSpPr>
          <p:spPr>
            <a:xfrm>
              <a:off x="291487" y="261556"/>
              <a:ext cx="461764" cy="460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600" extrusionOk="0">
                  <a:moveTo>
                    <a:pt x="2891" y="6299"/>
                  </a:moveTo>
                  <a:cubicBezTo>
                    <a:pt x="2185" y="6299"/>
                    <a:pt x="1586" y="6894"/>
                    <a:pt x="1494" y="7685"/>
                  </a:cubicBezTo>
                  <a:lnTo>
                    <a:pt x="902" y="12913"/>
                  </a:lnTo>
                  <a:cubicBezTo>
                    <a:pt x="879" y="13097"/>
                    <a:pt x="933" y="13274"/>
                    <a:pt x="1047" y="13404"/>
                  </a:cubicBezTo>
                  <a:cubicBezTo>
                    <a:pt x="1097" y="13461"/>
                    <a:pt x="1211" y="13559"/>
                    <a:pt x="1374" y="13559"/>
                  </a:cubicBezTo>
                  <a:lnTo>
                    <a:pt x="1715" y="13559"/>
                  </a:lnTo>
                  <a:cubicBezTo>
                    <a:pt x="1951" y="13559"/>
                    <a:pt x="2144" y="13742"/>
                    <a:pt x="2163" y="13977"/>
                  </a:cubicBezTo>
                  <a:lnTo>
                    <a:pt x="2658" y="20701"/>
                  </a:lnTo>
                  <a:lnTo>
                    <a:pt x="5413" y="20701"/>
                  </a:lnTo>
                  <a:lnTo>
                    <a:pt x="5908" y="13977"/>
                  </a:lnTo>
                  <a:cubicBezTo>
                    <a:pt x="5924" y="13742"/>
                    <a:pt x="6119" y="13559"/>
                    <a:pt x="6356" y="13559"/>
                  </a:cubicBezTo>
                  <a:lnTo>
                    <a:pt x="6696" y="13559"/>
                  </a:lnTo>
                  <a:cubicBezTo>
                    <a:pt x="6860" y="13559"/>
                    <a:pt x="6974" y="13461"/>
                    <a:pt x="7024" y="13404"/>
                  </a:cubicBezTo>
                  <a:cubicBezTo>
                    <a:pt x="7138" y="13274"/>
                    <a:pt x="7191" y="13097"/>
                    <a:pt x="7169" y="12913"/>
                  </a:cubicBezTo>
                  <a:lnTo>
                    <a:pt x="6577" y="7685"/>
                  </a:lnTo>
                  <a:cubicBezTo>
                    <a:pt x="6485" y="6894"/>
                    <a:pt x="5886" y="6299"/>
                    <a:pt x="5180" y="6299"/>
                  </a:cubicBezTo>
                  <a:close/>
                  <a:moveTo>
                    <a:pt x="11660" y="6297"/>
                  </a:moveTo>
                  <a:cubicBezTo>
                    <a:pt x="14133" y="6297"/>
                    <a:pt x="16145" y="8316"/>
                    <a:pt x="16145" y="10800"/>
                  </a:cubicBezTo>
                  <a:cubicBezTo>
                    <a:pt x="16145" y="13281"/>
                    <a:pt x="14133" y="15300"/>
                    <a:pt x="11660" y="15300"/>
                  </a:cubicBezTo>
                  <a:cubicBezTo>
                    <a:pt x="10683" y="15300"/>
                    <a:pt x="9746" y="14978"/>
                    <a:pt x="8949" y="14367"/>
                  </a:cubicBezTo>
                  <a:cubicBezTo>
                    <a:pt x="8753" y="14215"/>
                    <a:pt x="8715" y="13933"/>
                    <a:pt x="8863" y="13734"/>
                  </a:cubicBezTo>
                  <a:cubicBezTo>
                    <a:pt x="9015" y="13538"/>
                    <a:pt x="9299" y="13500"/>
                    <a:pt x="9494" y="13652"/>
                  </a:cubicBezTo>
                  <a:cubicBezTo>
                    <a:pt x="10134" y="14142"/>
                    <a:pt x="10882" y="14402"/>
                    <a:pt x="11660" y="14402"/>
                  </a:cubicBezTo>
                  <a:cubicBezTo>
                    <a:pt x="13638" y="14402"/>
                    <a:pt x="15249" y="12785"/>
                    <a:pt x="15249" y="10800"/>
                  </a:cubicBezTo>
                  <a:cubicBezTo>
                    <a:pt x="15249" y="8813"/>
                    <a:pt x="13638" y="7199"/>
                    <a:pt x="11660" y="7199"/>
                  </a:cubicBezTo>
                  <a:cubicBezTo>
                    <a:pt x="10730" y="7199"/>
                    <a:pt x="9844" y="7560"/>
                    <a:pt x="9169" y="8218"/>
                  </a:cubicBezTo>
                  <a:cubicBezTo>
                    <a:pt x="8993" y="8389"/>
                    <a:pt x="8709" y="8386"/>
                    <a:pt x="8535" y="8205"/>
                  </a:cubicBezTo>
                  <a:cubicBezTo>
                    <a:pt x="8362" y="8028"/>
                    <a:pt x="8368" y="7743"/>
                    <a:pt x="8545" y="7569"/>
                  </a:cubicBezTo>
                  <a:cubicBezTo>
                    <a:pt x="9390" y="6750"/>
                    <a:pt x="10497" y="6297"/>
                    <a:pt x="11660" y="6297"/>
                  </a:cubicBezTo>
                  <a:close/>
                  <a:moveTo>
                    <a:pt x="2891" y="5397"/>
                  </a:moveTo>
                  <a:lnTo>
                    <a:pt x="5180" y="5397"/>
                  </a:lnTo>
                  <a:cubicBezTo>
                    <a:pt x="6343" y="5397"/>
                    <a:pt x="7327" y="6337"/>
                    <a:pt x="7469" y="7584"/>
                  </a:cubicBezTo>
                  <a:lnTo>
                    <a:pt x="8062" y="12812"/>
                  </a:lnTo>
                  <a:cubicBezTo>
                    <a:pt x="8112" y="13249"/>
                    <a:pt x="7976" y="13685"/>
                    <a:pt x="7693" y="14005"/>
                  </a:cubicBezTo>
                  <a:cubicBezTo>
                    <a:pt x="7450" y="14280"/>
                    <a:pt x="7125" y="14439"/>
                    <a:pt x="6772" y="14458"/>
                  </a:cubicBezTo>
                  <a:lnTo>
                    <a:pt x="6277" y="21185"/>
                  </a:lnTo>
                  <a:cubicBezTo>
                    <a:pt x="6258" y="21420"/>
                    <a:pt x="6063" y="21600"/>
                    <a:pt x="5829" y="21600"/>
                  </a:cubicBezTo>
                  <a:lnTo>
                    <a:pt x="2241" y="21600"/>
                  </a:lnTo>
                  <a:cubicBezTo>
                    <a:pt x="2008" y="21600"/>
                    <a:pt x="1813" y="21420"/>
                    <a:pt x="1794" y="21185"/>
                  </a:cubicBezTo>
                  <a:lnTo>
                    <a:pt x="1299" y="14458"/>
                  </a:lnTo>
                  <a:cubicBezTo>
                    <a:pt x="946" y="14439"/>
                    <a:pt x="621" y="14277"/>
                    <a:pt x="378" y="14005"/>
                  </a:cubicBezTo>
                  <a:cubicBezTo>
                    <a:pt x="94" y="13685"/>
                    <a:pt x="-38" y="13249"/>
                    <a:pt x="9" y="12812"/>
                  </a:cubicBezTo>
                  <a:lnTo>
                    <a:pt x="605" y="7584"/>
                  </a:lnTo>
                  <a:cubicBezTo>
                    <a:pt x="744" y="6337"/>
                    <a:pt x="1728" y="5397"/>
                    <a:pt x="2891" y="5397"/>
                  </a:cubicBezTo>
                  <a:close/>
                  <a:moveTo>
                    <a:pt x="4036" y="899"/>
                  </a:moveTo>
                  <a:cubicBezTo>
                    <a:pt x="3295" y="899"/>
                    <a:pt x="2690" y="1503"/>
                    <a:pt x="2690" y="2250"/>
                  </a:cubicBezTo>
                  <a:cubicBezTo>
                    <a:pt x="2690" y="2994"/>
                    <a:pt x="3295" y="3598"/>
                    <a:pt x="4036" y="3598"/>
                  </a:cubicBezTo>
                  <a:cubicBezTo>
                    <a:pt x="4777" y="3598"/>
                    <a:pt x="5382" y="2994"/>
                    <a:pt x="5382" y="2250"/>
                  </a:cubicBezTo>
                  <a:cubicBezTo>
                    <a:pt x="5382" y="1503"/>
                    <a:pt x="4777" y="899"/>
                    <a:pt x="4036" y="899"/>
                  </a:cubicBezTo>
                  <a:close/>
                  <a:moveTo>
                    <a:pt x="14504" y="867"/>
                  </a:moveTo>
                  <a:cubicBezTo>
                    <a:pt x="14757" y="855"/>
                    <a:pt x="15013" y="901"/>
                    <a:pt x="15256" y="1005"/>
                  </a:cubicBezTo>
                  <a:cubicBezTo>
                    <a:pt x="16044" y="1347"/>
                    <a:pt x="16791" y="1793"/>
                    <a:pt x="17479" y="2328"/>
                  </a:cubicBezTo>
                  <a:cubicBezTo>
                    <a:pt x="17895" y="2654"/>
                    <a:pt x="18141" y="3148"/>
                    <a:pt x="18153" y="3680"/>
                  </a:cubicBezTo>
                  <a:cubicBezTo>
                    <a:pt x="18163" y="4208"/>
                    <a:pt x="17942" y="4702"/>
                    <a:pt x="17545" y="5037"/>
                  </a:cubicBezTo>
                  <a:cubicBezTo>
                    <a:pt x="17217" y="5316"/>
                    <a:pt x="17167" y="5813"/>
                    <a:pt x="17431" y="6193"/>
                  </a:cubicBezTo>
                  <a:cubicBezTo>
                    <a:pt x="17731" y="6620"/>
                    <a:pt x="17986" y="7079"/>
                    <a:pt x="18198" y="7560"/>
                  </a:cubicBezTo>
                  <a:cubicBezTo>
                    <a:pt x="18374" y="7971"/>
                    <a:pt x="18816" y="8180"/>
                    <a:pt x="19197" y="8031"/>
                  </a:cubicBezTo>
                  <a:cubicBezTo>
                    <a:pt x="19683" y="7841"/>
                    <a:pt x="20209" y="7889"/>
                    <a:pt x="20651" y="8152"/>
                  </a:cubicBezTo>
                  <a:cubicBezTo>
                    <a:pt x="21108" y="8427"/>
                    <a:pt x="21411" y="8898"/>
                    <a:pt x="21477" y="9440"/>
                  </a:cubicBezTo>
                  <a:cubicBezTo>
                    <a:pt x="21534" y="9876"/>
                    <a:pt x="21562" y="10323"/>
                    <a:pt x="21562" y="10769"/>
                  </a:cubicBezTo>
                  <a:cubicBezTo>
                    <a:pt x="21562" y="11212"/>
                    <a:pt x="21534" y="11658"/>
                    <a:pt x="21477" y="12095"/>
                  </a:cubicBezTo>
                  <a:cubicBezTo>
                    <a:pt x="21411" y="12639"/>
                    <a:pt x="21108" y="13108"/>
                    <a:pt x="20651" y="13383"/>
                  </a:cubicBezTo>
                  <a:cubicBezTo>
                    <a:pt x="20209" y="13646"/>
                    <a:pt x="19686" y="13693"/>
                    <a:pt x="19207" y="13510"/>
                  </a:cubicBezTo>
                  <a:cubicBezTo>
                    <a:pt x="18816" y="13358"/>
                    <a:pt x="18374" y="13563"/>
                    <a:pt x="18198" y="13975"/>
                  </a:cubicBezTo>
                  <a:cubicBezTo>
                    <a:pt x="17989" y="14456"/>
                    <a:pt x="17731" y="14915"/>
                    <a:pt x="17431" y="15342"/>
                  </a:cubicBezTo>
                  <a:cubicBezTo>
                    <a:pt x="17167" y="15722"/>
                    <a:pt x="17217" y="16219"/>
                    <a:pt x="17545" y="16497"/>
                  </a:cubicBezTo>
                  <a:cubicBezTo>
                    <a:pt x="17942" y="16833"/>
                    <a:pt x="18163" y="17330"/>
                    <a:pt x="18153" y="17855"/>
                  </a:cubicBezTo>
                  <a:cubicBezTo>
                    <a:pt x="18141" y="18390"/>
                    <a:pt x="17895" y="18884"/>
                    <a:pt x="17479" y="19209"/>
                  </a:cubicBezTo>
                  <a:cubicBezTo>
                    <a:pt x="16791" y="19744"/>
                    <a:pt x="16044" y="20187"/>
                    <a:pt x="15256" y="20529"/>
                  </a:cubicBezTo>
                  <a:cubicBezTo>
                    <a:pt x="14770" y="20738"/>
                    <a:pt x="14231" y="20716"/>
                    <a:pt x="13771" y="20463"/>
                  </a:cubicBezTo>
                  <a:cubicBezTo>
                    <a:pt x="13310" y="20210"/>
                    <a:pt x="12998" y="19760"/>
                    <a:pt x="12913" y="19232"/>
                  </a:cubicBezTo>
                  <a:cubicBezTo>
                    <a:pt x="12840" y="18801"/>
                    <a:pt x="12459" y="18510"/>
                    <a:pt x="12011" y="18561"/>
                  </a:cubicBezTo>
                  <a:cubicBezTo>
                    <a:pt x="11507" y="18614"/>
                    <a:pt x="10986" y="18614"/>
                    <a:pt x="10485" y="18561"/>
                  </a:cubicBezTo>
                  <a:cubicBezTo>
                    <a:pt x="10034" y="18510"/>
                    <a:pt x="9652" y="18801"/>
                    <a:pt x="9583" y="19232"/>
                  </a:cubicBezTo>
                  <a:cubicBezTo>
                    <a:pt x="9507" y="19694"/>
                    <a:pt x="9265" y="20092"/>
                    <a:pt x="8889" y="20358"/>
                  </a:cubicBezTo>
                  <a:cubicBezTo>
                    <a:pt x="8599" y="20561"/>
                    <a:pt x="8262" y="20668"/>
                    <a:pt x="7918" y="20668"/>
                  </a:cubicBezTo>
                  <a:cubicBezTo>
                    <a:pt x="7820" y="20668"/>
                    <a:pt x="7720" y="20659"/>
                    <a:pt x="7622" y="20643"/>
                  </a:cubicBezTo>
                  <a:cubicBezTo>
                    <a:pt x="7379" y="20599"/>
                    <a:pt x="7215" y="20365"/>
                    <a:pt x="7259" y="20121"/>
                  </a:cubicBezTo>
                  <a:cubicBezTo>
                    <a:pt x="7300" y="19874"/>
                    <a:pt x="7540" y="19710"/>
                    <a:pt x="7776" y="19757"/>
                  </a:cubicBezTo>
                  <a:cubicBezTo>
                    <a:pt x="7984" y="19792"/>
                    <a:pt x="8196" y="19744"/>
                    <a:pt x="8369" y="19621"/>
                  </a:cubicBezTo>
                  <a:cubicBezTo>
                    <a:pt x="8546" y="19498"/>
                    <a:pt x="8662" y="19308"/>
                    <a:pt x="8697" y="19086"/>
                  </a:cubicBezTo>
                  <a:cubicBezTo>
                    <a:pt x="8845" y="18175"/>
                    <a:pt x="9646" y="17564"/>
                    <a:pt x="10576" y="17665"/>
                  </a:cubicBezTo>
                  <a:cubicBezTo>
                    <a:pt x="11018" y="17713"/>
                    <a:pt x="11478" y="17713"/>
                    <a:pt x="11916" y="17665"/>
                  </a:cubicBezTo>
                  <a:cubicBezTo>
                    <a:pt x="12821" y="17561"/>
                    <a:pt x="13651" y="18190"/>
                    <a:pt x="13796" y="19086"/>
                  </a:cubicBezTo>
                  <a:cubicBezTo>
                    <a:pt x="13837" y="19339"/>
                    <a:pt x="13985" y="19551"/>
                    <a:pt x="14203" y="19672"/>
                  </a:cubicBezTo>
                  <a:cubicBezTo>
                    <a:pt x="14414" y="19789"/>
                    <a:pt x="14669" y="19798"/>
                    <a:pt x="14896" y="19700"/>
                  </a:cubicBezTo>
                  <a:cubicBezTo>
                    <a:pt x="15618" y="19390"/>
                    <a:pt x="16299" y="18985"/>
                    <a:pt x="16927" y="18494"/>
                  </a:cubicBezTo>
                  <a:cubicBezTo>
                    <a:pt x="17132" y="18336"/>
                    <a:pt x="17248" y="18095"/>
                    <a:pt x="17255" y="17836"/>
                  </a:cubicBezTo>
                  <a:cubicBezTo>
                    <a:pt x="17261" y="17583"/>
                    <a:pt x="17154" y="17345"/>
                    <a:pt x="16965" y="17184"/>
                  </a:cubicBezTo>
                  <a:cubicBezTo>
                    <a:pt x="16277" y="16602"/>
                    <a:pt x="16164" y="15589"/>
                    <a:pt x="16697" y="14826"/>
                  </a:cubicBezTo>
                  <a:cubicBezTo>
                    <a:pt x="16962" y="14446"/>
                    <a:pt x="17189" y="14038"/>
                    <a:pt x="17375" y="13611"/>
                  </a:cubicBezTo>
                  <a:cubicBezTo>
                    <a:pt x="17747" y="12760"/>
                    <a:pt x="18686" y="12342"/>
                    <a:pt x="19519" y="12665"/>
                  </a:cubicBezTo>
                  <a:cubicBezTo>
                    <a:pt x="19749" y="12753"/>
                    <a:pt x="19985" y="12731"/>
                    <a:pt x="20190" y="12611"/>
                  </a:cubicBezTo>
                  <a:cubicBezTo>
                    <a:pt x="20408" y="12478"/>
                    <a:pt x="20553" y="12250"/>
                    <a:pt x="20588" y="11984"/>
                  </a:cubicBezTo>
                  <a:cubicBezTo>
                    <a:pt x="20638" y="11582"/>
                    <a:pt x="20663" y="11174"/>
                    <a:pt x="20663" y="10766"/>
                  </a:cubicBezTo>
                  <a:cubicBezTo>
                    <a:pt x="20663" y="10361"/>
                    <a:pt x="20638" y="9952"/>
                    <a:pt x="20588" y="9550"/>
                  </a:cubicBezTo>
                  <a:cubicBezTo>
                    <a:pt x="20553" y="9285"/>
                    <a:pt x="20408" y="9057"/>
                    <a:pt x="20190" y="8924"/>
                  </a:cubicBezTo>
                  <a:cubicBezTo>
                    <a:pt x="19985" y="8800"/>
                    <a:pt x="19752" y="8781"/>
                    <a:pt x="19528" y="8867"/>
                  </a:cubicBezTo>
                  <a:cubicBezTo>
                    <a:pt x="18686" y="9190"/>
                    <a:pt x="17747" y="8775"/>
                    <a:pt x="17375" y="7921"/>
                  </a:cubicBezTo>
                  <a:cubicBezTo>
                    <a:pt x="17189" y="7493"/>
                    <a:pt x="16962" y="7088"/>
                    <a:pt x="16700" y="6708"/>
                  </a:cubicBezTo>
                  <a:cubicBezTo>
                    <a:pt x="16164" y="5946"/>
                    <a:pt x="16280" y="4933"/>
                    <a:pt x="16968" y="4351"/>
                  </a:cubicBezTo>
                  <a:cubicBezTo>
                    <a:pt x="17157" y="4189"/>
                    <a:pt x="17261" y="3952"/>
                    <a:pt x="17255" y="3699"/>
                  </a:cubicBezTo>
                  <a:cubicBezTo>
                    <a:pt x="17248" y="3436"/>
                    <a:pt x="17132" y="3195"/>
                    <a:pt x="16927" y="3037"/>
                  </a:cubicBezTo>
                  <a:cubicBezTo>
                    <a:pt x="16303" y="2550"/>
                    <a:pt x="15618" y="2145"/>
                    <a:pt x="14899" y="1831"/>
                  </a:cubicBezTo>
                  <a:cubicBezTo>
                    <a:pt x="14669" y="1733"/>
                    <a:pt x="14417" y="1746"/>
                    <a:pt x="14203" y="1863"/>
                  </a:cubicBezTo>
                  <a:cubicBezTo>
                    <a:pt x="13985" y="1983"/>
                    <a:pt x="13837" y="2195"/>
                    <a:pt x="13796" y="2449"/>
                  </a:cubicBezTo>
                  <a:cubicBezTo>
                    <a:pt x="13654" y="3344"/>
                    <a:pt x="12840" y="3974"/>
                    <a:pt x="11916" y="3870"/>
                  </a:cubicBezTo>
                  <a:cubicBezTo>
                    <a:pt x="11478" y="3822"/>
                    <a:pt x="11018" y="3822"/>
                    <a:pt x="10580" y="3870"/>
                  </a:cubicBezTo>
                  <a:cubicBezTo>
                    <a:pt x="9649" y="3971"/>
                    <a:pt x="8845" y="3357"/>
                    <a:pt x="8697" y="2449"/>
                  </a:cubicBezTo>
                  <a:cubicBezTo>
                    <a:pt x="8659" y="2205"/>
                    <a:pt x="8527" y="2006"/>
                    <a:pt x="8325" y="1885"/>
                  </a:cubicBezTo>
                  <a:cubicBezTo>
                    <a:pt x="8123" y="1765"/>
                    <a:pt x="7880" y="1740"/>
                    <a:pt x="7657" y="1816"/>
                  </a:cubicBezTo>
                  <a:cubicBezTo>
                    <a:pt x="7420" y="1895"/>
                    <a:pt x="7165" y="1771"/>
                    <a:pt x="7086" y="1537"/>
                  </a:cubicBezTo>
                  <a:cubicBezTo>
                    <a:pt x="7007" y="1303"/>
                    <a:pt x="7130" y="1047"/>
                    <a:pt x="7366" y="964"/>
                  </a:cubicBezTo>
                  <a:cubicBezTo>
                    <a:pt x="7839" y="803"/>
                    <a:pt x="8357" y="857"/>
                    <a:pt x="8785" y="1113"/>
                  </a:cubicBezTo>
                  <a:cubicBezTo>
                    <a:pt x="9211" y="1369"/>
                    <a:pt x="9501" y="1803"/>
                    <a:pt x="9583" y="2303"/>
                  </a:cubicBezTo>
                  <a:cubicBezTo>
                    <a:pt x="9652" y="2733"/>
                    <a:pt x="10037" y="3021"/>
                    <a:pt x="10482" y="2974"/>
                  </a:cubicBezTo>
                  <a:cubicBezTo>
                    <a:pt x="10986" y="2920"/>
                    <a:pt x="11510" y="2920"/>
                    <a:pt x="12011" y="2974"/>
                  </a:cubicBezTo>
                  <a:cubicBezTo>
                    <a:pt x="12456" y="3025"/>
                    <a:pt x="12840" y="2733"/>
                    <a:pt x="12913" y="2303"/>
                  </a:cubicBezTo>
                  <a:cubicBezTo>
                    <a:pt x="12998" y="1774"/>
                    <a:pt x="13310" y="1328"/>
                    <a:pt x="13771" y="1072"/>
                  </a:cubicBezTo>
                  <a:cubicBezTo>
                    <a:pt x="14001" y="947"/>
                    <a:pt x="14251" y="878"/>
                    <a:pt x="14504" y="867"/>
                  </a:cubicBezTo>
                  <a:close/>
                  <a:moveTo>
                    <a:pt x="4036" y="0"/>
                  </a:moveTo>
                  <a:cubicBezTo>
                    <a:pt x="5271" y="0"/>
                    <a:pt x="6277" y="1010"/>
                    <a:pt x="6277" y="2250"/>
                  </a:cubicBezTo>
                  <a:cubicBezTo>
                    <a:pt x="6277" y="3491"/>
                    <a:pt x="5271" y="4500"/>
                    <a:pt x="4036" y="4500"/>
                  </a:cubicBezTo>
                  <a:cubicBezTo>
                    <a:pt x="2800" y="4500"/>
                    <a:pt x="1794" y="3491"/>
                    <a:pt x="1794" y="2250"/>
                  </a:cubicBezTo>
                  <a:cubicBezTo>
                    <a:pt x="1794" y="1010"/>
                    <a:pt x="2800" y="0"/>
                    <a:pt x="403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 defTabSz="1028700">
                <a:defRPr>
                  <a:solidFill>
                    <a:srgbClr val="BBB1A7"/>
                  </a:solidFill>
                  <a:latin typeface="思源宋体 CN"/>
                  <a:ea typeface="思源宋体 CN"/>
                  <a:cs typeface="思源宋体 CN"/>
                  <a:sym typeface="思源宋体 CN"/>
                </a:defRPr>
              </a:pPr>
              <a:endParaRPr/>
            </a:p>
          </p:txBody>
        </p:sp>
      </p:grpSp>
      <p:grpSp>
        <p:nvGrpSpPr>
          <p:cNvPr id="762" name="组合 25"/>
          <p:cNvGrpSpPr/>
          <p:nvPr/>
        </p:nvGrpSpPr>
        <p:grpSpPr>
          <a:xfrm>
            <a:off x="7586539" y="4322423"/>
            <a:ext cx="967507" cy="967501"/>
            <a:chOff x="0" y="0"/>
            <a:chExt cx="967505" cy="967500"/>
          </a:xfrm>
        </p:grpSpPr>
        <p:sp>
          <p:nvSpPr>
            <p:cNvPr id="760" name="íṡḷíḋê"/>
            <p:cNvSpPr/>
            <p:nvPr/>
          </p:nvSpPr>
          <p:spPr>
            <a:xfrm>
              <a:off x="0" y="-1"/>
              <a:ext cx="967506" cy="967502"/>
            </a:xfrm>
            <a:prstGeom prst="ellipse">
              <a:avLst/>
            </a:prstGeom>
            <a:solidFill>
              <a:srgbClr val="1F7BC4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 defTabSz="1028700">
                <a:defRPr>
                  <a:solidFill>
                    <a:srgbClr val="FFFFFF"/>
                  </a:solidFill>
                  <a:latin typeface="思源宋体 CN"/>
                  <a:ea typeface="思源宋体 CN"/>
                  <a:cs typeface="思源宋体 CN"/>
                  <a:sym typeface="思源宋体 CN"/>
                </a:defRPr>
              </a:pPr>
              <a:endParaRPr/>
            </a:p>
          </p:txBody>
        </p:sp>
        <p:sp>
          <p:nvSpPr>
            <p:cNvPr id="761" name="Oval 33"/>
            <p:cNvSpPr/>
            <p:nvPr/>
          </p:nvSpPr>
          <p:spPr>
            <a:xfrm>
              <a:off x="219574" y="238721"/>
              <a:ext cx="490857" cy="490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38" y="9953"/>
                  </a:moveTo>
                  <a:lnTo>
                    <a:pt x="9938" y="12062"/>
                  </a:lnTo>
                  <a:cubicBezTo>
                    <a:pt x="10209" y="12013"/>
                    <a:pt x="10431" y="11887"/>
                    <a:pt x="10599" y="11689"/>
                  </a:cubicBezTo>
                  <a:cubicBezTo>
                    <a:pt x="10768" y="11487"/>
                    <a:pt x="10854" y="11252"/>
                    <a:pt x="10854" y="10981"/>
                  </a:cubicBezTo>
                  <a:cubicBezTo>
                    <a:pt x="10854" y="10740"/>
                    <a:pt x="10781" y="10531"/>
                    <a:pt x="10639" y="10356"/>
                  </a:cubicBezTo>
                  <a:cubicBezTo>
                    <a:pt x="10497" y="10181"/>
                    <a:pt x="10265" y="10049"/>
                    <a:pt x="9938" y="9953"/>
                  </a:cubicBezTo>
                  <a:close/>
                  <a:moveTo>
                    <a:pt x="9155" y="6306"/>
                  </a:moveTo>
                  <a:cubicBezTo>
                    <a:pt x="8943" y="6379"/>
                    <a:pt x="8774" y="6501"/>
                    <a:pt x="8649" y="6676"/>
                  </a:cubicBezTo>
                  <a:cubicBezTo>
                    <a:pt x="8520" y="6848"/>
                    <a:pt x="8457" y="7040"/>
                    <a:pt x="8457" y="7248"/>
                  </a:cubicBezTo>
                  <a:cubicBezTo>
                    <a:pt x="8457" y="7440"/>
                    <a:pt x="8517" y="7619"/>
                    <a:pt x="8629" y="7781"/>
                  </a:cubicBezTo>
                  <a:cubicBezTo>
                    <a:pt x="8745" y="7946"/>
                    <a:pt x="8920" y="8078"/>
                    <a:pt x="9155" y="8177"/>
                  </a:cubicBezTo>
                  <a:close/>
                  <a:moveTo>
                    <a:pt x="9155" y="4593"/>
                  </a:moveTo>
                  <a:lnTo>
                    <a:pt x="9938" y="4593"/>
                  </a:lnTo>
                  <a:lnTo>
                    <a:pt x="9938" y="5129"/>
                  </a:lnTo>
                  <a:cubicBezTo>
                    <a:pt x="10513" y="5195"/>
                    <a:pt x="10970" y="5393"/>
                    <a:pt x="11307" y="5714"/>
                  </a:cubicBezTo>
                  <a:cubicBezTo>
                    <a:pt x="11647" y="6038"/>
                    <a:pt x="11862" y="6471"/>
                    <a:pt x="11958" y="7010"/>
                  </a:cubicBezTo>
                  <a:lnTo>
                    <a:pt x="10589" y="7189"/>
                  </a:lnTo>
                  <a:cubicBezTo>
                    <a:pt x="10507" y="6766"/>
                    <a:pt x="10289" y="6475"/>
                    <a:pt x="9938" y="6323"/>
                  </a:cubicBezTo>
                  <a:lnTo>
                    <a:pt x="9938" y="8439"/>
                  </a:lnTo>
                  <a:cubicBezTo>
                    <a:pt x="10804" y="8673"/>
                    <a:pt x="11396" y="8977"/>
                    <a:pt x="11707" y="9351"/>
                  </a:cubicBezTo>
                  <a:cubicBezTo>
                    <a:pt x="12021" y="9725"/>
                    <a:pt x="12180" y="10201"/>
                    <a:pt x="12180" y="10786"/>
                  </a:cubicBezTo>
                  <a:cubicBezTo>
                    <a:pt x="12180" y="11441"/>
                    <a:pt x="11981" y="11989"/>
                    <a:pt x="11588" y="12436"/>
                  </a:cubicBezTo>
                  <a:cubicBezTo>
                    <a:pt x="11191" y="12885"/>
                    <a:pt x="10642" y="13157"/>
                    <a:pt x="9938" y="13259"/>
                  </a:cubicBezTo>
                  <a:lnTo>
                    <a:pt x="9938" y="14271"/>
                  </a:lnTo>
                  <a:lnTo>
                    <a:pt x="9155" y="14271"/>
                  </a:lnTo>
                  <a:lnTo>
                    <a:pt x="9155" y="13286"/>
                  </a:lnTo>
                  <a:cubicBezTo>
                    <a:pt x="8533" y="13209"/>
                    <a:pt x="8024" y="12978"/>
                    <a:pt x="7637" y="12588"/>
                  </a:cubicBezTo>
                  <a:cubicBezTo>
                    <a:pt x="7247" y="12198"/>
                    <a:pt x="6999" y="11649"/>
                    <a:pt x="6890" y="10938"/>
                  </a:cubicBezTo>
                  <a:lnTo>
                    <a:pt x="8302" y="10786"/>
                  </a:lnTo>
                  <a:cubicBezTo>
                    <a:pt x="8358" y="11077"/>
                    <a:pt x="8467" y="11325"/>
                    <a:pt x="8626" y="11533"/>
                  </a:cubicBezTo>
                  <a:cubicBezTo>
                    <a:pt x="8784" y="11742"/>
                    <a:pt x="8960" y="11894"/>
                    <a:pt x="9155" y="11986"/>
                  </a:cubicBezTo>
                  <a:lnTo>
                    <a:pt x="9155" y="9721"/>
                  </a:lnTo>
                  <a:cubicBezTo>
                    <a:pt x="8447" y="9520"/>
                    <a:pt x="7931" y="9212"/>
                    <a:pt x="7601" y="8806"/>
                  </a:cubicBezTo>
                  <a:cubicBezTo>
                    <a:pt x="7270" y="8396"/>
                    <a:pt x="7105" y="7900"/>
                    <a:pt x="7105" y="7314"/>
                  </a:cubicBezTo>
                  <a:cubicBezTo>
                    <a:pt x="7105" y="6723"/>
                    <a:pt x="7293" y="6227"/>
                    <a:pt x="7667" y="5823"/>
                  </a:cubicBezTo>
                  <a:cubicBezTo>
                    <a:pt x="8037" y="5420"/>
                    <a:pt x="8536" y="5188"/>
                    <a:pt x="9155" y="5129"/>
                  </a:cubicBezTo>
                  <a:close/>
                  <a:moveTo>
                    <a:pt x="9439" y="1349"/>
                  </a:moveTo>
                  <a:cubicBezTo>
                    <a:pt x="4979" y="1349"/>
                    <a:pt x="1349" y="4979"/>
                    <a:pt x="1349" y="9439"/>
                  </a:cubicBezTo>
                  <a:cubicBezTo>
                    <a:pt x="1349" y="13903"/>
                    <a:pt x="4979" y="17533"/>
                    <a:pt x="9439" y="17533"/>
                  </a:cubicBezTo>
                  <a:cubicBezTo>
                    <a:pt x="13903" y="17533"/>
                    <a:pt x="17533" y="13903"/>
                    <a:pt x="17533" y="9439"/>
                  </a:cubicBezTo>
                  <a:cubicBezTo>
                    <a:pt x="17533" y="4979"/>
                    <a:pt x="13903" y="1349"/>
                    <a:pt x="9439" y="1349"/>
                  </a:cubicBezTo>
                  <a:close/>
                  <a:moveTo>
                    <a:pt x="9439" y="0"/>
                  </a:moveTo>
                  <a:cubicBezTo>
                    <a:pt x="14653" y="0"/>
                    <a:pt x="18882" y="4225"/>
                    <a:pt x="18882" y="9439"/>
                  </a:cubicBezTo>
                  <a:cubicBezTo>
                    <a:pt x="18882" y="11803"/>
                    <a:pt x="18006" y="13959"/>
                    <a:pt x="16571" y="15616"/>
                  </a:cubicBezTo>
                  <a:lnTo>
                    <a:pt x="21600" y="20648"/>
                  </a:lnTo>
                  <a:lnTo>
                    <a:pt x="20648" y="21600"/>
                  </a:lnTo>
                  <a:lnTo>
                    <a:pt x="15616" y="16571"/>
                  </a:lnTo>
                  <a:cubicBezTo>
                    <a:pt x="13959" y="18006"/>
                    <a:pt x="11803" y="18882"/>
                    <a:pt x="9439" y="18882"/>
                  </a:cubicBezTo>
                  <a:cubicBezTo>
                    <a:pt x="4225" y="18882"/>
                    <a:pt x="0" y="14653"/>
                    <a:pt x="0" y="9439"/>
                  </a:cubicBezTo>
                  <a:cubicBezTo>
                    <a:pt x="0" y="4225"/>
                    <a:pt x="4229" y="0"/>
                    <a:pt x="943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 defTabSz="1028700">
                <a:defRPr>
                  <a:solidFill>
                    <a:srgbClr val="BBB1A7"/>
                  </a:solidFill>
                  <a:latin typeface="思源宋体 CN"/>
                  <a:ea typeface="思源宋体 CN"/>
                  <a:cs typeface="思源宋体 CN"/>
                  <a:sym typeface="思源宋体 CN"/>
                </a:defRPr>
              </a:pPr>
              <a:endParaRPr/>
            </a:p>
          </p:txBody>
        </p:sp>
      </p:grpSp>
      <p:grpSp>
        <p:nvGrpSpPr>
          <p:cNvPr id="765" name="组合 28"/>
          <p:cNvGrpSpPr/>
          <p:nvPr/>
        </p:nvGrpSpPr>
        <p:grpSpPr>
          <a:xfrm>
            <a:off x="6460969" y="6566461"/>
            <a:ext cx="967507" cy="967501"/>
            <a:chOff x="0" y="0"/>
            <a:chExt cx="967505" cy="967500"/>
          </a:xfrm>
        </p:grpSpPr>
        <p:sp>
          <p:nvSpPr>
            <p:cNvPr id="763" name="í$1îḍe"/>
            <p:cNvSpPr/>
            <p:nvPr/>
          </p:nvSpPr>
          <p:spPr>
            <a:xfrm>
              <a:off x="0" y="-1"/>
              <a:ext cx="967506" cy="967502"/>
            </a:xfrm>
            <a:prstGeom prst="ellipse">
              <a:avLst/>
            </a:prstGeom>
            <a:solidFill>
              <a:srgbClr val="1F7BC4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 defTabSz="1028700">
                <a:defRPr>
                  <a:solidFill>
                    <a:srgbClr val="FFFFFF"/>
                  </a:solidFill>
                  <a:latin typeface="思源宋体 CN"/>
                  <a:ea typeface="思源宋体 CN"/>
                  <a:cs typeface="思源宋体 CN"/>
                  <a:sym typeface="思源宋体 CN"/>
                </a:defRPr>
              </a:pPr>
              <a:endParaRPr/>
            </a:p>
          </p:txBody>
        </p:sp>
        <p:sp>
          <p:nvSpPr>
            <p:cNvPr id="764" name="Oval 41"/>
            <p:cNvSpPr/>
            <p:nvPr/>
          </p:nvSpPr>
          <p:spPr>
            <a:xfrm>
              <a:off x="291488" y="295503"/>
              <a:ext cx="384000" cy="37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06" y="7202"/>
                  </a:moveTo>
                  <a:cubicBezTo>
                    <a:pt x="7809" y="7202"/>
                    <a:pt x="7081" y="7943"/>
                    <a:pt x="7081" y="8855"/>
                  </a:cubicBezTo>
                  <a:lnTo>
                    <a:pt x="7081" y="12369"/>
                  </a:lnTo>
                  <a:cubicBezTo>
                    <a:pt x="7081" y="13055"/>
                    <a:pt x="7508" y="13678"/>
                    <a:pt x="8156" y="13917"/>
                  </a:cubicBezTo>
                  <a:cubicBezTo>
                    <a:pt x="8368" y="13998"/>
                    <a:pt x="8510" y="14203"/>
                    <a:pt x="8510" y="14432"/>
                  </a:cubicBezTo>
                  <a:lnTo>
                    <a:pt x="8510" y="19396"/>
                  </a:lnTo>
                  <a:cubicBezTo>
                    <a:pt x="8510" y="19999"/>
                    <a:pt x="8990" y="20487"/>
                    <a:pt x="9583" y="20487"/>
                  </a:cubicBezTo>
                  <a:lnTo>
                    <a:pt x="12035" y="20487"/>
                  </a:lnTo>
                  <a:cubicBezTo>
                    <a:pt x="12627" y="20487"/>
                    <a:pt x="13107" y="19999"/>
                    <a:pt x="13107" y="19396"/>
                  </a:cubicBezTo>
                  <a:lnTo>
                    <a:pt x="13107" y="14432"/>
                  </a:lnTo>
                  <a:cubicBezTo>
                    <a:pt x="13107" y="14203"/>
                    <a:pt x="13249" y="13998"/>
                    <a:pt x="13461" y="13917"/>
                  </a:cubicBezTo>
                  <a:cubicBezTo>
                    <a:pt x="14096" y="13678"/>
                    <a:pt x="14523" y="13055"/>
                    <a:pt x="14523" y="12369"/>
                  </a:cubicBezTo>
                  <a:lnTo>
                    <a:pt x="14523" y="8855"/>
                  </a:lnTo>
                  <a:cubicBezTo>
                    <a:pt x="14523" y="7943"/>
                    <a:pt x="13795" y="7202"/>
                    <a:pt x="12902" y="7202"/>
                  </a:cubicBezTo>
                  <a:close/>
                  <a:moveTo>
                    <a:pt x="16573" y="6110"/>
                  </a:moveTo>
                  <a:lnTo>
                    <a:pt x="18896" y="6110"/>
                  </a:lnTo>
                  <a:cubicBezTo>
                    <a:pt x="20386" y="6110"/>
                    <a:pt x="21600" y="7339"/>
                    <a:pt x="21600" y="8856"/>
                  </a:cubicBezTo>
                  <a:lnTo>
                    <a:pt x="21600" y="12369"/>
                  </a:lnTo>
                  <a:cubicBezTo>
                    <a:pt x="21600" y="13382"/>
                    <a:pt x="21044" y="14311"/>
                    <a:pt x="20180" y="14789"/>
                  </a:cubicBezTo>
                  <a:lnTo>
                    <a:pt x="20180" y="19409"/>
                  </a:lnTo>
                  <a:cubicBezTo>
                    <a:pt x="20180" y="20617"/>
                    <a:pt x="19214" y="21600"/>
                    <a:pt x="18026" y="21600"/>
                  </a:cubicBezTo>
                  <a:lnTo>
                    <a:pt x="15574" y="21600"/>
                  </a:lnTo>
                  <a:cubicBezTo>
                    <a:pt x="15273" y="21600"/>
                    <a:pt x="15031" y="21351"/>
                    <a:pt x="15031" y="21048"/>
                  </a:cubicBezTo>
                  <a:cubicBezTo>
                    <a:pt x="15031" y="20742"/>
                    <a:pt x="15273" y="20496"/>
                    <a:pt x="15574" y="20496"/>
                  </a:cubicBezTo>
                  <a:lnTo>
                    <a:pt x="18026" y="20496"/>
                  </a:lnTo>
                  <a:cubicBezTo>
                    <a:pt x="18618" y="20496"/>
                    <a:pt x="19098" y="20005"/>
                    <a:pt x="19098" y="19406"/>
                  </a:cubicBezTo>
                  <a:lnTo>
                    <a:pt x="19098" y="14442"/>
                  </a:lnTo>
                  <a:cubicBezTo>
                    <a:pt x="19098" y="14214"/>
                    <a:pt x="19241" y="14008"/>
                    <a:pt x="19452" y="13928"/>
                  </a:cubicBezTo>
                  <a:cubicBezTo>
                    <a:pt x="20091" y="13689"/>
                    <a:pt x="20518" y="13066"/>
                    <a:pt x="20518" y="12380"/>
                  </a:cubicBezTo>
                  <a:lnTo>
                    <a:pt x="20518" y="8866"/>
                  </a:lnTo>
                  <a:cubicBezTo>
                    <a:pt x="20518" y="7954"/>
                    <a:pt x="19790" y="7214"/>
                    <a:pt x="18896" y="7214"/>
                  </a:cubicBezTo>
                  <a:lnTo>
                    <a:pt x="16573" y="7214"/>
                  </a:lnTo>
                  <a:cubicBezTo>
                    <a:pt x="16275" y="7214"/>
                    <a:pt x="16031" y="6968"/>
                    <a:pt x="16031" y="6662"/>
                  </a:cubicBezTo>
                  <a:cubicBezTo>
                    <a:pt x="16031" y="6356"/>
                    <a:pt x="16275" y="6110"/>
                    <a:pt x="16573" y="6110"/>
                  </a:cubicBezTo>
                  <a:close/>
                  <a:moveTo>
                    <a:pt x="8699" y="6105"/>
                  </a:moveTo>
                  <a:lnTo>
                    <a:pt x="12895" y="6105"/>
                  </a:lnTo>
                  <a:cubicBezTo>
                    <a:pt x="14388" y="6105"/>
                    <a:pt x="15602" y="7337"/>
                    <a:pt x="15602" y="8855"/>
                  </a:cubicBezTo>
                  <a:lnTo>
                    <a:pt x="15602" y="12369"/>
                  </a:lnTo>
                  <a:cubicBezTo>
                    <a:pt x="15602" y="13382"/>
                    <a:pt x="15046" y="14311"/>
                    <a:pt x="14179" y="14789"/>
                  </a:cubicBezTo>
                  <a:lnTo>
                    <a:pt x="14179" y="19396"/>
                  </a:lnTo>
                  <a:cubicBezTo>
                    <a:pt x="14179" y="20604"/>
                    <a:pt x="13213" y="21587"/>
                    <a:pt x="12028" y="21587"/>
                  </a:cubicBezTo>
                  <a:lnTo>
                    <a:pt x="9573" y="21587"/>
                  </a:lnTo>
                  <a:cubicBezTo>
                    <a:pt x="8388" y="21587"/>
                    <a:pt x="7422" y="20604"/>
                    <a:pt x="7415" y="19396"/>
                  </a:cubicBezTo>
                  <a:lnTo>
                    <a:pt x="7415" y="14789"/>
                  </a:lnTo>
                  <a:cubicBezTo>
                    <a:pt x="6551" y="14311"/>
                    <a:pt x="5995" y="13382"/>
                    <a:pt x="5995" y="12369"/>
                  </a:cubicBezTo>
                  <a:lnTo>
                    <a:pt x="5995" y="8855"/>
                  </a:lnTo>
                  <a:cubicBezTo>
                    <a:pt x="5995" y="7337"/>
                    <a:pt x="7210" y="6105"/>
                    <a:pt x="8699" y="6105"/>
                  </a:cubicBezTo>
                  <a:close/>
                  <a:moveTo>
                    <a:pt x="2704" y="6100"/>
                  </a:moveTo>
                  <a:lnTo>
                    <a:pt x="5020" y="6100"/>
                  </a:lnTo>
                  <a:cubicBezTo>
                    <a:pt x="5321" y="6100"/>
                    <a:pt x="5563" y="6349"/>
                    <a:pt x="5563" y="6652"/>
                  </a:cubicBezTo>
                  <a:cubicBezTo>
                    <a:pt x="5563" y="6958"/>
                    <a:pt x="5321" y="7204"/>
                    <a:pt x="5020" y="7204"/>
                  </a:cubicBezTo>
                  <a:lnTo>
                    <a:pt x="2710" y="7204"/>
                  </a:lnTo>
                  <a:cubicBezTo>
                    <a:pt x="1813" y="7204"/>
                    <a:pt x="1085" y="7944"/>
                    <a:pt x="1085" y="8856"/>
                  </a:cubicBezTo>
                  <a:lnTo>
                    <a:pt x="1085" y="12370"/>
                  </a:lnTo>
                  <a:cubicBezTo>
                    <a:pt x="1085" y="13060"/>
                    <a:pt x="1512" y="13679"/>
                    <a:pt x="2148" y="13918"/>
                  </a:cubicBezTo>
                  <a:cubicBezTo>
                    <a:pt x="2359" y="13998"/>
                    <a:pt x="2502" y="14204"/>
                    <a:pt x="2502" y="14433"/>
                  </a:cubicBezTo>
                  <a:lnTo>
                    <a:pt x="2502" y="19393"/>
                  </a:lnTo>
                  <a:cubicBezTo>
                    <a:pt x="2502" y="19992"/>
                    <a:pt x="2982" y="20483"/>
                    <a:pt x="3574" y="20483"/>
                  </a:cubicBezTo>
                  <a:lnTo>
                    <a:pt x="6026" y="20483"/>
                  </a:lnTo>
                  <a:cubicBezTo>
                    <a:pt x="6327" y="20483"/>
                    <a:pt x="6569" y="20729"/>
                    <a:pt x="6569" y="21035"/>
                  </a:cubicBezTo>
                  <a:cubicBezTo>
                    <a:pt x="6569" y="21338"/>
                    <a:pt x="6327" y="21587"/>
                    <a:pt x="6026" y="21587"/>
                  </a:cubicBezTo>
                  <a:lnTo>
                    <a:pt x="3574" y="21587"/>
                  </a:lnTo>
                  <a:cubicBezTo>
                    <a:pt x="2386" y="21587"/>
                    <a:pt x="1420" y="20605"/>
                    <a:pt x="1420" y="19393"/>
                  </a:cubicBezTo>
                  <a:lnTo>
                    <a:pt x="1420" y="14783"/>
                  </a:lnTo>
                  <a:cubicBezTo>
                    <a:pt x="556" y="14308"/>
                    <a:pt x="0" y="13379"/>
                    <a:pt x="0" y="12366"/>
                  </a:cubicBezTo>
                  <a:lnTo>
                    <a:pt x="0" y="8853"/>
                  </a:lnTo>
                  <a:cubicBezTo>
                    <a:pt x="0" y="7335"/>
                    <a:pt x="1214" y="6100"/>
                    <a:pt x="2704" y="6100"/>
                  </a:cubicBezTo>
                  <a:close/>
                  <a:moveTo>
                    <a:pt x="17063" y="1101"/>
                  </a:moveTo>
                  <a:cubicBezTo>
                    <a:pt x="16157" y="1101"/>
                    <a:pt x="15419" y="1851"/>
                    <a:pt x="15419" y="2773"/>
                  </a:cubicBezTo>
                  <a:cubicBezTo>
                    <a:pt x="15419" y="3699"/>
                    <a:pt x="16157" y="4449"/>
                    <a:pt x="17063" y="4449"/>
                  </a:cubicBezTo>
                  <a:cubicBezTo>
                    <a:pt x="17973" y="4449"/>
                    <a:pt x="18711" y="3699"/>
                    <a:pt x="18711" y="2773"/>
                  </a:cubicBezTo>
                  <a:cubicBezTo>
                    <a:pt x="18711" y="1851"/>
                    <a:pt x="17973" y="1101"/>
                    <a:pt x="17063" y="1101"/>
                  </a:cubicBezTo>
                  <a:close/>
                  <a:moveTo>
                    <a:pt x="10800" y="1101"/>
                  </a:moveTo>
                  <a:cubicBezTo>
                    <a:pt x="9890" y="1101"/>
                    <a:pt x="9155" y="1854"/>
                    <a:pt x="9155" y="2773"/>
                  </a:cubicBezTo>
                  <a:cubicBezTo>
                    <a:pt x="9155" y="3699"/>
                    <a:pt x="9890" y="4449"/>
                    <a:pt x="10800" y="4449"/>
                  </a:cubicBezTo>
                  <a:cubicBezTo>
                    <a:pt x="11710" y="4449"/>
                    <a:pt x="12445" y="3699"/>
                    <a:pt x="12445" y="2773"/>
                  </a:cubicBezTo>
                  <a:cubicBezTo>
                    <a:pt x="12445" y="1851"/>
                    <a:pt x="11710" y="1101"/>
                    <a:pt x="10800" y="1101"/>
                  </a:cubicBezTo>
                  <a:close/>
                  <a:moveTo>
                    <a:pt x="4537" y="1101"/>
                  </a:moveTo>
                  <a:cubicBezTo>
                    <a:pt x="3627" y="1101"/>
                    <a:pt x="2889" y="1854"/>
                    <a:pt x="2889" y="2773"/>
                  </a:cubicBezTo>
                  <a:cubicBezTo>
                    <a:pt x="2889" y="3699"/>
                    <a:pt x="3627" y="4449"/>
                    <a:pt x="4537" y="4449"/>
                  </a:cubicBezTo>
                  <a:cubicBezTo>
                    <a:pt x="5443" y="4449"/>
                    <a:pt x="6181" y="3699"/>
                    <a:pt x="6181" y="2773"/>
                  </a:cubicBezTo>
                  <a:cubicBezTo>
                    <a:pt x="6181" y="1851"/>
                    <a:pt x="5443" y="1101"/>
                    <a:pt x="4537" y="1101"/>
                  </a:cubicBezTo>
                  <a:close/>
                  <a:moveTo>
                    <a:pt x="17063" y="0"/>
                  </a:moveTo>
                  <a:cubicBezTo>
                    <a:pt x="18569" y="0"/>
                    <a:pt x="19789" y="1245"/>
                    <a:pt x="19789" y="2773"/>
                  </a:cubicBezTo>
                  <a:cubicBezTo>
                    <a:pt x="19789" y="4305"/>
                    <a:pt x="18569" y="5547"/>
                    <a:pt x="17063" y="5547"/>
                  </a:cubicBezTo>
                  <a:cubicBezTo>
                    <a:pt x="15561" y="5547"/>
                    <a:pt x="14337" y="4305"/>
                    <a:pt x="14337" y="2773"/>
                  </a:cubicBezTo>
                  <a:cubicBezTo>
                    <a:pt x="14337" y="1245"/>
                    <a:pt x="15561" y="0"/>
                    <a:pt x="17063" y="0"/>
                  </a:cubicBezTo>
                  <a:close/>
                  <a:moveTo>
                    <a:pt x="10800" y="0"/>
                  </a:moveTo>
                  <a:cubicBezTo>
                    <a:pt x="12306" y="0"/>
                    <a:pt x="13527" y="1245"/>
                    <a:pt x="13527" y="2773"/>
                  </a:cubicBezTo>
                  <a:cubicBezTo>
                    <a:pt x="13527" y="4305"/>
                    <a:pt x="12306" y="5547"/>
                    <a:pt x="10800" y="5547"/>
                  </a:cubicBezTo>
                  <a:cubicBezTo>
                    <a:pt x="9294" y="5547"/>
                    <a:pt x="8073" y="4305"/>
                    <a:pt x="8073" y="2773"/>
                  </a:cubicBezTo>
                  <a:cubicBezTo>
                    <a:pt x="8073" y="1245"/>
                    <a:pt x="9294" y="0"/>
                    <a:pt x="10800" y="0"/>
                  </a:cubicBezTo>
                  <a:close/>
                  <a:moveTo>
                    <a:pt x="4537" y="0"/>
                  </a:moveTo>
                  <a:cubicBezTo>
                    <a:pt x="6039" y="0"/>
                    <a:pt x="7263" y="1245"/>
                    <a:pt x="7263" y="2773"/>
                  </a:cubicBezTo>
                  <a:cubicBezTo>
                    <a:pt x="7263" y="4305"/>
                    <a:pt x="6035" y="5547"/>
                    <a:pt x="4537" y="5547"/>
                  </a:cubicBezTo>
                  <a:cubicBezTo>
                    <a:pt x="3031" y="5547"/>
                    <a:pt x="1811" y="4305"/>
                    <a:pt x="1811" y="2773"/>
                  </a:cubicBezTo>
                  <a:cubicBezTo>
                    <a:pt x="1811" y="1245"/>
                    <a:pt x="3031" y="0"/>
                    <a:pt x="453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 defTabSz="1028700">
                <a:defRPr>
                  <a:solidFill>
                    <a:srgbClr val="BBB1A7"/>
                  </a:solidFill>
                  <a:latin typeface="思源宋体 CN"/>
                  <a:ea typeface="思源宋体 CN"/>
                  <a:cs typeface="思源宋体 CN"/>
                  <a:sym typeface="思源宋体 CN"/>
                </a:defRPr>
              </a:pPr>
              <a:endParaRPr/>
            </a:p>
          </p:txBody>
        </p:sp>
      </p:grpSp>
      <p:sp>
        <p:nvSpPr>
          <p:cNvPr id="766" name="Freeform 9"/>
          <p:cNvSpPr/>
          <p:nvPr/>
        </p:nvSpPr>
        <p:spPr>
          <a:xfrm rot="5400000">
            <a:off x="188288" y="-82703"/>
            <a:ext cx="3086101" cy="1405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0"/>
                </a:moveTo>
                <a:cubicBezTo>
                  <a:pt x="19182" y="0"/>
                  <a:pt x="21600" y="4835"/>
                  <a:pt x="21600" y="10800"/>
                </a:cubicBezTo>
                <a:cubicBezTo>
                  <a:pt x="21600" y="16765"/>
                  <a:pt x="19182" y="21600"/>
                  <a:pt x="16200" y="21600"/>
                </a:cubicBezTo>
                <a:lnTo>
                  <a:pt x="5400" y="21600"/>
                </a:lnTo>
                <a:cubicBezTo>
                  <a:pt x="2418" y="21600"/>
                  <a:pt x="0" y="16765"/>
                  <a:pt x="0" y="10800"/>
                </a:cubicBezTo>
                <a:cubicBezTo>
                  <a:pt x="0" y="4835"/>
                  <a:pt x="2418" y="0"/>
                  <a:pt x="5400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7" name="TextBox 13"/>
          <p:cNvSpPr txBox="1"/>
          <p:nvPr/>
        </p:nvSpPr>
        <p:spPr>
          <a:xfrm>
            <a:off x="2933762" y="809592"/>
            <a:ext cx="12195455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400"/>
              </a:lnSpc>
              <a:defRPr sz="60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RISC-V Lab 共建</a:t>
            </a:r>
          </a:p>
        </p:txBody>
      </p:sp>
      <p:sp>
        <p:nvSpPr>
          <p:cNvPr id="768" name="TextBox 14"/>
          <p:cNvSpPr txBox="1"/>
          <p:nvPr/>
        </p:nvSpPr>
        <p:spPr>
          <a:xfrm>
            <a:off x="1028700" y="922939"/>
            <a:ext cx="1405277" cy="820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700"/>
              </a:lnSpc>
              <a:defRPr sz="48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02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" grpId="2" animBg="1" advAuto="0"/>
      <p:bldP spid="749" grpId="4" animBg="1" advAuto="0"/>
      <p:bldP spid="752" grpId="6" animBg="1" advAuto="0"/>
      <p:bldP spid="755" grpId="8" animBg="1" advAuto="0"/>
      <p:bldP spid="756" grpId="1" animBg="1" advAuto="0"/>
      <p:bldP spid="759" grpId="3" animBg="1" advAuto="0"/>
      <p:bldP spid="762" grpId="5" animBg="1" advAuto="0"/>
      <p:bldP spid="765" grpId="7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Freeform 3"/>
          <p:cNvSpPr/>
          <p:nvPr/>
        </p:nvSpPr>
        <p:spPr>
          <a:xfrm>
            <a:off x="15201900" y="8743950"/>
            <a:ext cx="3086100" cy="3086100"/>
          </a:xfrm>
          <a:prstGeom prst="ellipse">
            <a:avLst/>
          </a:pr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71" name="Freeform 6"/>
          <p:cNvSpPr/>
          <p:nvPr/>
        </p:nvSpPr>
        <p:spPr>
          <a:xfrm>
            <a:off x="15201900" y="-1543050"/>
            <a:ext cx="3086100" cy="3086100"/>
          </a:xfrm>
          <a:prstGeom prst="ellipse">
            <a:avLst/>
          </a:pr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72" name="Freeform 9"/>
          <p:cNvSpPr/>
          <p:nvPr/>
        </p:nvSpPr>
        <p:spPr>
          <a:xfrm>
            <a:off x="-1136632" y="2129116"/>
            <a:ext cx="15731079" cy="6281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" y="0"/>
                </a:moveTo>
                <a:lnTo>
                  <a:pt x="21469" y="0"/>
                </a:lnTo>
                <a:cubicBezTo>
                  <a:pt x="21541" y="0"/>
                  <a:pt x="21600" y="147"/>
                  <a:pt x="21600" y="328"/>
                </a:cubicBezTo>
                <a:lnTo>
                  <a:pt x="21600" y="21272"/>
                </a:lnTo>
                <a:cubicBezTo>
                  <a:pt x="21600" y="21359"/>
                  <a:pt x="21586" y="21443"/>
                  <a:pt x="21562" y="21504"/>
                </a:cubicBezTo>
                <a:cubicBezTo>
                  <a:pt x="21537" y="21565"/>
                  <a:pt x="21504" y="21600"/>
                  <a:pt x="21469" y="21600"/>
                </a:cubicBezTo>
                <a:lnTo>
                  <a:pt x="131" y="21600"/>
                </a:lnTo>
                <a:cubicBezTo>
                  <a:pt x="96" y="21600"/>
                  <a:pt x="63" y="21565"/>
                  <a:pt x="38" y="21504"/>
                </a:cubicBezTo>
                <a:cubicBezTo>
                  <a:pt x="14" y="21443"/>
                  <a:pt x="0" y="21359"/>
                  <a:pt x="0" y="21272"/>
                </a:cubicBezTo>
                <a:lnTo>
                  <a:pt x="0" y="328"/>
                </a:lnTo>
                <a:cubicBezTo>
                  <a:pt x="0" y="241"/>
                  <a:pt x="14" y="157"/>
                  <a:pt x="38" y="96"/>
                </a:cubicBezTo>
                <a:cubicBezTo>
                  <a:pt x="63" y="35"/>
                  <a:pt x="96" y="0"/>
                  <a:pt x="13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rnd">
            <a:solidFill>
              <a:schemeClr val="accent1">
                <a:hueOff val="-163635"/>
                <a:satOff val="54545"/>
                <a:lumOff val="-549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73" name="Freeform 12"/>
          <p:cNvSpPr/>
          <p:nvPr/>
        </p:nvSpPr>
        <p:spPr>
          <a:xfrm>
            <a:off x="11835231" y="1714286"/>
            <a:ext cx="5518431" cy="685842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74" name="TextBox 13"/>
          <p:cNvSpPr txBox="1"/>
          <p:nvPr/>
        </p:nvSpPr>
        <p:spPr>
          <a:xfrm>
            <a:off x="1577724" y="4136852"/>
            <a:ext cx="10302366" cy="243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7500"/>
              </a:lnSpc>
              <a:defRPr sz="152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实习生招募</a:t>
            </a:r>
          </a:p>
        </p:txBody>
      </p:sp>
      <p:sp>
        <p:nvSpPr>
          <p:cNvPr id="775" name="AutoShape 14"/>
          <p:cNvSpPr/>
          <p:nvPr/>
        </p:nvSpPr>
        <p:spPr>
          <a:xfrm>
            <a:off x="1577724" y="6769875"/>
            <a:ext cx="9334394" cy="1"/>
          </a:xfrm>
          <a:prstGeom prst="line">
            <a:avLst/>
          </a:prstGeom>
          <a:ln w="66675">
            <a:solidFill>
              <a:schemeClr val="accent1">
                <a:hueOff val="-163635"/>
                <a:satOff val="54545"/>
                <a:lumOff val="-549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76" name="Freeform 16"/>
          <p:cNvSpPr/>
          <p:nvPr/>
        </p:nvSpPr>
        <p:spPr>
          <a:xfrm>
            <a:off x="-2858445" y="0"/>
            <a:ext cx="3086101" cy="1028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" y="0"/>
                </a:moveTo>
                <a:lnTo>
                  <a:pt x="21400" y="0"/>
                </a:lnTo>
                <a:cubicBezTo>
                  <a:pt x="21453" y="0"/>
                  <a:pt x="21504" y="6"/>
                  <a:pt x="21541" y="18"/>
                </a:cubicBezTo>
                <a:cubicBezTo>
                  <a:pt x="21579" y="29"/>
                  <a:pt x="21600" y="44"/>
                  <a:pt x="21600" y="60"/>
                </a:cubicBezTo>
                <a:lnTo>
                  <a:pt x="21600" y="21540"/>
                </a:lnTo>
                <a:cubicBezTo>
                  <a:pt x="21600" y="21556"/>
                  <a:pt x="21579" y="21571"/>
                  <a:pt x="21541" y="21582"/>
                </a:cubicBezTo>
                <a:cubicBezTo>
                  <a:pt x="21504" y="21594"/>
                  <a:pt x="21453" y="21600"/>
                  <a:pt x="21400" y="21600"/>
                </a:cubicBezTo>
                <a:lnTo>
                  <a:pt x="200" y="21600"/>
                </a:lnTo>
                <a:cubicBezTo>
                  <a:pt x="147" y="21600"/>
                  <a:pt x="96" y="21594"/>
                  <a:pt x="59" y="21582"/>
                </a:cubicBezTo>
                <a:cubicBezTo>
                  <a:pt x="21" y="21571"/>
                  <a:pt x="0" y="21556"/>
                  <a:pt x="0" y="21540"/>
                </a:cubicBezTo>
                <a:lnTo>
                  <a:pt x="0" y="60"/>
                </a:lnTo>
                <a:cubicBezTo>
                  <a:pt x="0" y="44"/>
                  <a:pt x="21" y="29"/>
                  <a:pt x="59" y="18"/>
                </a:cubicBezTo>
                <a:cubicBezTo>
                  <a:pt x="96" y="6"/>
                  <a:pt x="147" y="0"/>
                  <a:pt x="200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77" name="TextBox 18"/>
          <p:cNvSpPr txBox="1"/>
          <p:nvPr/>
        </p:nvSpPr>
        <p:spPr>
          <a:xfrm>
            <a:off x="14540509" y="787613"/>
            <a:ext cx="2595910" cy="330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400"/>
              </a:lnSpc>
              <a:defRPr sz="20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戊寅小队</a:t>
            </a:r>
          </a:p>
        </p:txBody>
      </p:sp>
      <p:sp>
        <p:nvSpPr>
          <p:cNvPr id="778" name="Freeform 20"/>
          <p:cNvSpPr/>
          <p:nvPr/>
        </p:nvSpPr>
        <p:spPr>
          <a:xfrm>
            <a:off x="1577725" y="7940923"/>
            <a:ext cx="2202247" cy="790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79" y="0"/>
                </a:moveTo>
                <a:lnTo>
                  <a:pt x="17721" y="0"/>
                </a:lnTo>
                <a:cubicBezTo>
                  <a:pt x="19863" y="0"/>
                  <a:pt x="21600" y="4835"/>
                  <a:pt x="21600" y="10800"/>
                </a:cubicBezTo>
                <a:cubicBezTo>
                  <a:pt x="21600" y="16765"/>
                  <a:pt x="19863" y="21600"/>
                  <a:pt x="17721" y="21600"/>
                </a:cubicBezTo>
                <a:lnTo>
                  <a:pt x="3879" y="21600"/>
                </a:lnTo>
                <a:cubicBezTo>
                  <a:pt x="1737" y="21600"/>
                  <a:pt x="0" y="16765"/>
                  <a:pt x="0" y="10800"/>
                </a:cubicBezTo>
                <a:cubicBezTo>
                  <a:pt x="0" y="4835"/>
                  <a:pt x="1737" y="0"/>
                  <a:pt x="3879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4762" cap="rnd">
            <a:solidFill>
              <a:schemeClr val="accent1">
                <a:hueOff val="-163635"/>
                <a:satOff val="54545"/>
                <a:lumOff val="-549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79" name="TextBox 22"/>
          <p:cNvSpPr txBox="1"/>
          <p:nvPr/>
        </p:nvSpPr>
        <p:spPr>
          <a:xfrm>
            <a:off x="1577725" y="8100175"/>
            <a:ext cx="2202247" cy="438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300"/>
              </a:lnSpc>
              <a:defRPr sz="24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pPr>
            <a:r>
              <a:t>第三部分</a:t>
            </a:r>
          </a:p>
        </p:txBody>
      </p:sp>
      <p:sp>
        <p:nvSpPr>
          <p:cNvPr id="780" name="TextBox 23"/>
          <p:cNvSpPr txBox="1"/>
          <p:nvPr/>
        </p:nvSpPr>
        <p:spPr>
          <a:xfrm>
            <a:off x="16121158" y="9490527"/>
            <a:ext cx="1232506" cy="405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300"/>
              </a:lnSpc>
              <a:defRPr sz="24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2025</a:t>
            </a:r>
          </a:p>
        </p:txBody>
      </p:sp>
      <p:sp>
        <p:nvSpPr>
          <p:cNvPr id="781" name="TextBox 24"/>
          <p:cNvSpPr txBox="1"/>
          <p:nvPr/>
        </p:nvSpPr>
        <p:spPr>
          <a:xfrm>
            <a:off x="1577724" y="2409018"/>
            <a:ext cx="9334394" cy="16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3400"/>
              </a:lnSpc>
              <a:defRPr sz="9600" spc="709">
                <a:solidFill>
                  <a:schemeClr val="accent1">
                    <a:hueOff val="-163635"/>
                    <a:satOff val="54545"/>
                    <a:lumOff val="-5490"/>
                    <a:alpha val="28627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PART THREE</a:t>
            </a:r>
          </a:p>
        </p:txBody>
      </p:sp>
      <p:sp>
        <p:nvSpPr>
          <p:cNvPr id="782" name="TextBox 25"/>
          <p:cNvSpPr txBox="1"/>
          <p:nvPr/>
        </p:nvSpPr>
        <p:spPr>
          <a:xfrm>
            <a:off x="1577724" y="9201150"/>
            <a:ext cx="4667198" cy="402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ts val="3300"/>
              </a:lnSpc>
              <a:defRPr sz="2300" spc="239">
                <a:solidFill>
                  <a:schemeClr val="accent1">
                    <a:hueOff val="-163635"/>
                    <a:satOff val="54545"/>
                    <a:lumOff val="-5490"/>
                    <a:alpha val="36863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Internship Opportunities</a:t>
            </a:r>
          </a:p>
        </p:txBody>
      </p:sp>
      <p:sp>
        <p:nvSpPr>
          <p:cNvPr id="783" name="TextBox 26"/>
          <p:cNvSpPr txBox="1"/>
          <p:nvPr/>
        </p:nvSpPr>
        <p:spPr>
          <a:xfrm>
            <a:off x="3570099" y="695591"/>
            <a:ext cx="1521591" cy="331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pc="179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RISC-V 教学</a:t>
            </a:r>
          </a:p>
        </p:txBody>
      </p:sp>
      <p:sp>
        <p:nvSpPr>
          <p:cNvPr id="784" name="TextBox 27"/>
          <p:cNvSpPr txBox="1"/>
          <p:nvPr/>
        </p:nvSpPr>
        <p:spPr>
          <a:xfrm>
            <a:off x="5412495" y="695591"/>
            <a:ext cx="1664851" cy="62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pc="179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rPr dirty="0"/>
              <a:t>RISC-V Lab </a:t>
            </a:r>
            <a:endParaRPr lang="en-US" dirty="0"/>
          </a:p>
          <a:p>
            <a:r>
              <a:rPr dirty="0" err="1"/>
              <a:t>共建</a:t>
            </a:r>
            <a:endParaRPr dirty="0"/>
          </a:p>
        </p:txBody>
      </p:sp>
      <p:sp>
        <p:nvSpPr>
          <p:cNvPr id="785" name="TextBox 28"/>
          <p:cNvSpPr txBox="1"/>
          <p:nvPr/>
        </p:nvSpPr>
        <p:spPr>
          <a:xfrm>
            <a:off x="7193801" y="695591"/>
            <a:ext cx="1350639" cy="331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pc="179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实习生招募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Freeform 3"/>
          <p:cNvSpPr/>
          <p:nvPr/>
        </p:nvSpPr>
        <p:spPr>
          <a:xfrm>
            <a:off x="17583072" y="9582071"/>
            <a:ext cx="2247979" cy="2247979"/>
          </a:xfrm>
          <a:prstGeom prst="ellipse">
            <a:avLst/>
          </a:pr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8" name="Freeform 6"/>
          <p:cNvSpPr/>
          <p:nvPr/>
        </p:nvSpPr>
        <p:spPr>
          <a:xfrm>
            <a:off x="0" y="10195662"/>
            <a:ext cx="18062980" cy="91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" y="0"/>
                </a:moveTo>
                <a:lnTo>
                  <a:pt x="21594" y="0"/>
                </a:lnTo>
                <a:cubicBezTo>
                  <a:pt x="21597" y="0"/>
                  <a:pt x="21600" y="517"/>
                  <a:pt x="21600" y="1155"/>
                </a:cubicBezTo>
                <a:lnTo>
                  <a:pt x="21600" y="20445"/>
                </a:lnTo>
                <a:cubicBezTo>
                  <a:pt x="21600" y="20751"/>
                  <a:pt x="21599" y="21045"/>
                  <a:pt x="21598" y="21261"/>
                </a:cubicBezTo>
                <a:cubicBezTo>
                  <a:pt x="21597" y="21479"/>
                  <a:pt x="21596" y="21600"/>
                  <a:pt x="21594" y="21600"/>
                </a:cubicBezTo>
                <a:lnTo>
                  <a:pt x="6" y="21600"/>
                </a:lnTo>
                <a:cubicBezTo>
                  <a:pt x="3" y="21600"/>
                  <a:pt x="0" y="21083"/>
                  <a:pt x="0" y="20445"/>
                </a:cubicBezTo>
                <a:lnTo>
                  <a:pt x="0" y="1155"/>
                </a:lnTo>
                <a:cubicBezTo>
                  <a:pt x="0" y="517"/>
                  <a:pt x="3" y="0"/>
                  <a:pt x="6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9" name="Freeform 9"/>
          <p:cNvSpPr/>
          <p:nvPr/>
        </p:nvSpPr>
        <p:spPr>
          <a:xfrm rot="5400000">
            <a:off x="188288" y="-82703"/>
            <a:ext cx="3086101" cy="1405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0"/>
                </a:moveTo>
                <a:cubicBezTo>
                  <a:pt x="19182" y="0"/>
                  <a:pt x="21600" y="4835"/>
                  <a:pt x="21600" y="10800"/>
                </a:cubicBezTo>
                <a:cubicBezTo>
                  <a:pt x="21600" y="16765"/>
                  <a:pt x="19182" y="21600"/>
                  <a:pt x="16200" y="21600"/>
                </a:cubicBezTo>
                <a:lnTo>
                  <a:pt x="5400" y="21600"/>
                </a:lnTo>
                <a:cubicBezTo>
                  <a:pt x="2418" y="21600"/>
                  <a:pt x="0" y="16765"/>
                  <a:pt x="0" y="10800"/>
                </a:cubicBezTo>
                <a:cubicBezTo>
                  <a:pt x="0" y="4835"/>
                  <a:pt x="2418" y="0"/>
                  <a:pt x="5400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90" name="TextBox 13"/>
          <p:cNvSpPr txBox="1"/>
          <p:nvPr/>
        </p:nvSpPr>
        <p:spPr>
          <a:xfrm>
            <a:off x="2933762" y="809592"/>
            <a:ext cx="12195455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400"/>
              </a:lnSpc>
              <a:defRPr sz="60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实习生招募</a:t>
            </a:r>
          </a:p>
        </p:txBody>
      </p:sp>
      <p:sp>
        <p:nvSpPr>
          <p:cNvPr id="791" name="TextBox 14"/>
          <p:cNvSpPr txBox="1"/>
          <p:nvPr/>
        </p:nvSpPr>
        <p:spPr>
          <a:xfrm>
            <a:off x="1028700" y="922939"/>
            <a:ext cx="1405277" cy="820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700"/>
              </a:lnSpc>
              <a:defRPr sz="48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03</a:t>
            </a:r>
          </a:p>
        </p:txBody>
      </p:sp>
      <p:sp>
        <p:nvSpPr>
          <p:cNvPr id="792" name="TextBox 18"/>
          <p:cNvSpPr txBox="1"/>
          <p:nvPr/>
        </p:nvSpPr>
        <p:spPr>
          <a:xfrm>
            <a:off x="14644991" y="1019175"/>
            <a:ext cx="259591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400"/>
              </a:lnSpc>
              <a:defRPr sz="20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戊寅小队</a:t>
            </a:r>
          </a:p>
        </p:txBody>
      </p:sp>
      <p:sp>
        <p:nvSpPr>
          <p:cNvPr id="793" name="Freeform 25"/>
          <p:cNvSpPr/>
          <p:nvPr/>
        </p:nvSpPr>
        <p:spPr>
          <a:xfrm>
            <a:off x="1028699" y="2852465"/>
            <a:ext cx="16230601" cy="1898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" y="0"/>
                </a:moveTo>
                <a:lnTo>
                  <a:pt x="21583" y="0"/>
                </a:lnTo>
                <a:cubicBezTo>
                  <a:pt x="21592" y="0"/>
                  <a:pt x="21600" y="66"/>
                  <a:pt x="21600" y="147"/>
                </a:cubicBezTo>
                <a:lnTo>
                  <a:pt x="21600" y="21453"/>
                </a:lnTo>
                <a:cubicBezTo>
                  <a:pt x="21600" y="21492"/>
                  <a:pt x="21598" y="21530"/>
                  <a:pt x="21595" y="21557"/>
                </a:cubicBezTo>
                <a:cubicBezTo>
                  <a:pt x="21592" y="21585"/>
                  <a:pt x="21587" y="21600"/>
                  <a:pt x="21583" y="21600"/>
                </a:cubicBezTo>
                <a:lnTo>
                  <a:pt x="17" y="21600"/>
                </a:lnTo>
                <a:cubicBezTo>
                  <a:pt x="8" y="21600"/>
                  <a:pt x="0" y="21534"/>
                  <a:pt x="0" y="21453"/>
                </a:cubicBezTo>
                <a:lnTo>
                  <a:pt x="0" y="147"/>
                </a:lnTo>
                <a:cubicBezTo>
                  <a:pt x="0" y="66"/>
                  <a:pt x="8" y="0"/>
                  <a:pt x="17" y="0"/>
                </a:cubicBezTo>
                <a:close/>
              </a:path>
            </a:pathLst>
          </a:custGeom>
          <a:solidFill>
            <a:srgbClr val="FFFFFF"/>
          </a:solidFill>
          <a:ln w="4762" cap="sq">
            <a:solidFill>
              <a:schemeClr val="accent1">
                <a:hueOff val="-163635"/>
                <a:satOff val="54545"/>
                <a:lumOff val="-5490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94" name="TextBox 27"/>
          <p:cNvSpPr txBox="1"/>
          <p:nvPr/>
        </p:nvSpPr>
        <p:spPr>
          <a:xfrm>
            <a:off x="1438366" y="3078336"/>
            <a:ext cx="15411269" cy="659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RISC-V 测试实习生（短视频教学普及方向）</a:t>
            </a:r>
          </a:p>
        </p:txBody>
      </p:sp>
      <p:sp>
        <p:nvSpPr>
          <p:cNvPr id="795" name="TextBox 28"/>
          <p:cNvSpPr txBox="1"/>
          <p:nvPr/>
        </p:nvSpPr>
        <p:spPr>
          <a:xfrm>
            <a:off x="1438366" y="3818392"/>
            <a:ext cx="15411269" cy="657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2500"/>
              </a:lnSpc>
              <a:defRPr sz="20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岗位介绍：对RISC-V有兴趣？平时爱刷短视频？这里有个实习岗位很适合你~</a:t>
            </a:r>
          </a:p>
          <a:p>
            <a:pPr algn="ctr">
              <a:lnSpc>
                <a:spcPts val="2500"/>
              </a:lnSpc>
              <a:defRPr sz="20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get新技能，熟练之后，尝试变成可以传授这个技能的专家吧！把你学会的RISC-V知识做成短视频~</a:t>
            </a:r>
          </a:p>
        </p:txBody>
      </p:sp>
      <p:sp>
        <p:nvSpPr>
          <p:cNvPr id="796" name="Freeform 30"/>
          <p:cNvSpPr/>
          <p:nvPr/>
        </p:nvSpPr>
        <p:spPr>
          <a:xfrm>
            <a:off x="1028700" y="5807073"/>
            <a:ext cx="7674056" cy="3334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" y="0"/>
                </a:moveTo>
                <a:lnTo>
                  <a:pt x="21395" y="0"/>
                </a:lnTo>
                <a:cubicBezTo>
                  <a:pt x="21449" y="0"/>
                  <a:pt x="21501" y="35"/>
                  <a:pt x="21540" y="98"/>
                </a:cubicBezTo>
                <a:cubicBezTo>
                  <a:pt x="21578" y="161"/>
                  <a:pt x="21600" y="246"/>
                  <a:pt x="21600" y="334"/>
                </a:cubicBezTo>
                <a:lnTo>
                  <a:pt x="21600" y="21266"/>
                </a:lnTo>
                <a:cubicBezTo>
                  <a:pt x="21600" y="21354"/>
                  <a:pt x="21578" y="21439"/>
                  <a:pt x="21540" y="21502"/>
                </a:cubicBezTo>
                <a:cubicBezTo>
                  <a:pt x="21501" y="21565"/>
                  <a:pt x="21449" y="21600"/>
                  <a:pt x="21395" y="21600"/>
                </a:cubicBezTo>
                <a:lnTo>
                  <a:pt x="205" y="21600"/>
                </a:lnTo>
                <a:cubicBezTo>
                  <a:pt x="151" y="21600"/>
                  <a:pt x="99" y="21565"/>
                  <a:pt x="60" y="21502"/>
                </a:cubicBezTo>
                <a:cubicBezTo>
                  <a:pt x="22" y="21439"/>
                  <a:pt x="0" y="21354"/>
                  <a:pt x="0" y="21266"/>
                </a:cubicBezTo>
                <a:lnTo>
                  <a:pt x="0" y="334"/>
                </a:lnTo>
                <a:cubicBezTo>
                  <a:pt x="0" y="246"/>
                  <a:pt x="22" y="161"/>
                  <a:pt x="60" y="98"/>
                </a:cubicBezTo>
                <a:cubicBezTo>
                  <a:pt x="99" y="35"/>
                  <a:pt x="151" y="0"/>
                  <a:pt x="205" y="0"/>
                </a:cubicBezTo>
                <a:close/>
              </a:path>
            </a:pathLst>
          </a:custGeom>
          <a:solidFill>
            <a:srgbClr val="FFFFFF"/>
          </a:solidFill>
          <a:ln w="4762" cap="sq">
            <a:solidFill>
              <a:schemeClr val="accent1">
                <a:hueOff val="-163635"/>
                <a:satOff val="54545"/>
                <a:lumOff val="-5490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97" name="TextBox 32"/>
          <p:cNvSpPr txBox="1"/>
          <p:nvPr/>
        </p:nvSpPr>
        <p:spPr>
          <a:xfrm>
            <a:off x="1140629" y="5993360"/>
            <a:ext cx="3530603" cy="659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工作内容</a:t>
            </a:r>
          </a:p>
        </p:txBody>
      </p:sp>
      <p:sp>
        <p:nvSpPr>
          <p:cNvPr id="798" name="TextBox 33"/>
          <p:cNvSpPr txBox="1"/>
          <p:nvPr/>
        </p:nvSpPr>
        <p:spPr>
          <a:xfrm>
            <a:off x="1297217" y="6679087"/>
            <a:ext cx="3530602" cy="2245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80473" indent="-180473">
              <a:lnSpc>
                <a:spcPts val="2500"/>
              </a:lnSpc>
              <a:buSzPct val="100000"/>
              <a:buChar char="•"/>
              <a:defRPr sz="20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调研 RISC-V 教学内容与最新生态动态，形成调研报告。</a:t>
            </a:r>
          </a:p>
          <a:p>
            <a:pPr>
              <a:lnSpc>
                <a:spcPts val="2500"/>
              </a:lnSpc>
              <a:defRPr sz="2000">
                <a:latin typeface="等线 Light"/>
                <a:ea typeface="等线 Light"/>
                <a:cs typeface="等线 Light"/>
                <a:sym typeface="等线 Light"/>
              </a:defRPr>
            </a:pPr>
            <a:endParaRPr/>
          </a:p>
          <a:p>
            <a:pPr marL="180473" indent="-180473">
              <a:lnSpc>
                <a:spcPts val="2500"/>
              </a:lnSpc>
              <a:buSzPct val="100000"/>
              <a:buChar char="•"/>
              <a:defRPr sz="20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学习并测试 RISC-V 开发板 demo，复现社交媒体已有相关内容，编写测试报告和短视频脚本。</a:t>
            </a:r>
          </a:p>
        </p:txBody>
      </p:sp>
      <p:sp>
        <p:nvSpPr>
          <p:cNvPr id="799" name="Freeform 35"/>
          <p:cNvSpPr/>
          <p:nvPr/>
        </p:nvSpPr>
        <p:spPr>
          <a:xfrm>
            <a:off x="9585244" y="5807073"/>
            <a:ext cx="7674056" cy="3334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" y="0"/>
                </a:moveTo>
                <a:lnTo>
                  <a:pt x="21395" y="0"/>
                </a:lnTo>
                <a:cubicBezTo>
                  <a:pt x="21449" y="0"/>
                  <a:pt x="21501" y="35"/>
                  <a:pt x="21540" y="98"/>
                </a:cubicBezTo>
                <a:cubicBezTo>
                  <a:pt x="21578" y="161"/>
                  <a:pt x="21600" y="246"/>
                  <a:pt x="21600" y="334"/>
                </a:cubicBezTo>
                <a:lnTo>
                  <a:pt x="21600" y="21266"/>
                </a:lnTo>
                <a:cubicBezTo>
                  <a:pt x="21600" y="21354"/>
                  <a:pt x="21578" y="21439"/>
                  <a:pt x="21540" y="21502"/>
                </a:cubicBezTo>
                <a:cubicBezTo>
                  <a:pt x="21501" y="21565"/>
                  <a:pt x="21449" y="21600"/>
                  <a:pt x="21395" y="21600"/>
                </a:cubicBezTo>
                <a:lnTo>
                  <a:pt x="205" y="21600"/>
                </a:lnTo>
                <a:cubicBezTo>
                  <a:pt x="151" y="21600"/>
                  <a:pt x="99" y="21565"/>
                  <a:pt x="60" y="21502"/>
                </a:cubicBezTo>
                <a:cubicBezTo>
                  <a:pt x="22" y="21439"/>
                  <a:pt x="0" y="21354"/>
                  <a:pt x="0" y="21266"/>
                </a:cubicBezTo>
                <a:lnTo>
                  <a:pt x="0" y="334"/>
                </a:lnTo>
                <a:cubicBezTo>
                  <a:pt x="0" y="246"/>
                  <a:pt x="22" y="161"/>
                  <a:pt x="60" y="98"/>
                </a:cubicBezTo>
                <a:cubicBezTo>
                  <a:pt x="99" y="35"/>
                  <a:pt x="151" y="0"/>
                  <a:pt x="205" y="0"/>
                </a:cubicBezTo>
                <a:close/>
              </a:path>
            </a:pathLst>
          </a:custGeom>
          <a:solidFill>
            <a:srgbClr val="FFFFFF"/>
          </a:solidFill>
          <a:ln w="4762" cap="sq">
            <a:solidFill>
              <a:schemeClr val="accent1">
                <a:hueOff val="-163635"/>
                <a:satOff val="54545"/>
                <a:lumOff val="-5490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0" name="TextBox 37"/>
          <p:cNvSpPr txBox="1"/>
          <p:nvPr/>
        </p:nvSpPr>
        <p:spPr>
          <a:xfrm>
            <a:off x="9638210" y="5993360"/>
            <a:ext cx="3530603" cy="659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岗位要求</a:t>
            </a:r>
          </a:p>
        </p:txBody>
      </p:sp>
      <p:sp>
        <p:nvSpPr>
          <p:cNvPr id="801" name="TextBox 38"/>
          <p:cNvSpPr txBox="1"/>
          <p:nvPr/>
        </p:nvSpPr>
        <p:spPr>
          <a:xfrm>
            <a:off x="9805375" y="6837837"/>
            <a:ext cx="3530603" cy="2245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80473" indent="-180473">
              <a:lnSpc>
                <a:spcPts val="2500"/>
              </a:lnSpc>
              <a:buSzPct val="100000"/>
              <a:buChar char="•"/>
              <a:defRPr sz="20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 LV2 及以上。</a:t>
            </a:r>
          </a:p>
          <a:p>
            <a:pPr marL="180473" indent="-180473">
              <a:lnSpc>
                <a:spcPts val="2500"/>
              </a:lnSpc>
              <a:buSzPct val="100000"/>
              <a:buChar char="•"/>
              <a:defRPr sz="2000">
                <a:latin typeface="等线 Light"/>
                <a:ea typeface="等线 Light"/>
                <a:cs typeface="等线 Light"/>
                <a:sym typeface="等线 Light"/>
              </a:defRPr>
            </a:pPr>
            <a:endParaRPr/>
          </a:p>
          <a:p>
            <a:pPr marL="180473" indent="-180473">
              <a:lnSpc>
                <a:spcPts val="2500"/>
              </a:lnSpc>
              <a:buSzPct val="100000"/>
              <a:buChar char="•"/>
              <a:defRPr sz="20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喜欢短视频，了解流行元素，有审美感。</a:t>
            </a:r>
          </a:p>
          <a:p>
            <a:pPr>
              <a:lnSpc>
                <a:spcPts val="2500"/>
              </a:lnSpc>
              <a:defRPr sz="2000">
                <a:latin typeface="等线 Light"/>
                <a:ea typeface="等线 Light"/>
                <a:cs typeface="等线 Light"/>
                <a:sym typeface="等线 Light"/>
              </a:defRPr>
            </a:pPr>
            <a:endParaRPr/>
          </a:p>
          <a:p>
            <a:pPr marL="180473" indent="-180473">
              <a:lnSpc>
                <a:spcPts val="2500"/>
              </a:lnSpc>
              <a:buSzPct val="100000"/>
              <a:buChar char="•"/>
              <a:defRPr sz="20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有教学视频或技术分享类视频的制作经验更佳。</a:t>
            </a:r>
          </a:p>
        </p:txBody>
      </p:sp>
      <p:sp>
        <p:nvSpPr>
          <p:cNvPr id="802" name="TextBox 33"/>
          <p:cNvSpPr txBox="1"/>
          <p:nvPr/>
        </p:nvSpPr>
        <p:spPr>
          <a:xfrm>
            <a:off x="4911855" y="6123022"/>
            <a:ext cx="3217428" cy="2880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80473" indent="-180473">
              <a:lnSpc>
                <a:spcPts val="2500"/>
              </a:lnSpc>
              <a:buSzPct val="100000"/>
              <a:buChar char="•"/>
              <a:defRPr sz="20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参与录制/拍摄教学视频、后期剪辑和封面制作。</a:t>
            </a:r>
          </a:p>
          <a:p>
            <a:pPr>
              <a:lnSpc>
                <a:spcPts val="2500"/>
              </a:lnSpc>
              <a:defRPr sz="2000">
                <a:latin typeface="等线 Light"/>
                <a:ea typeface="等线 Light"/>
                <a:cs typeface="等线 Light"/>
                <a:sym typeface="等线 Light"/>
              </a:defRPr>
            </a:pPr>
            <a:endParaRPr/>
          </a:p>
          <a:p>
            <a:pPr marL="180473" indent="-180473">
              <a:lnSpc>
                <a:spcPts val="2500"/>
              </a:lnSpc>
              <a:buSzPct val="100000"/>
              <a:buChar char="•"/>
              <a:defRPr sz="20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协助 mentor 进行视频运营、社群互动。</a:t>
            </a:r>
          </a:p>
          <a:p>
            <a:pPr>
              <a:lnSpc>
                <a:spcPts val="2500"/>
              </a:lnSpc>
              <a:defRPr sz="2000">
                <a:latin typeface="等线 Light"/>
                <a:ea typeface="等线 Light"/>
                <a:cs typeface="等线 Light"/>
                <a:sym typeface="等线 Light"/>
              </a:defRPr>
            </a:pPr>
            <a:endParaRPr/>
          </a:p>
          <a:p>
            <a:pPr marL="180473" indent="-180473">
              <a:lnSpc>
                <a:spcPts val="2500"/>
              </a:lnSpc>
              <a:buSzPct val="100000"/>
              <a:buChar char="•"/>
              <a:defRPr sz="20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（进阶方向）参与南京RISC-V Lab 展厅/沙龙的宣传与活动素材制作。</a:t>
            </a:r>
          </a:p>
        </p:txBody>
      </p:sp>
      <p:sp>
        <p:nvSpPr>
          <p:cNvPr id="803" name="TextBox 38"/>
          <p:cNvSpPr txBox="1"/>
          <p:nvPr/>
        </p:nvSpPr>
        <p:spPr>
          <a:xfrm>
            <a:off x="13526453" y="6165702"/>
            <a:ext cx="3530603" cy="1927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80473" indent="-180473">
              <a:lnSpc>
                <a:spcPts val="2500"/>
              </a:lnSpc>
              <a:buSzPct val="100000"/>
              <a:buChar char="•"/>
              <a:defRPr sz="20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对 RISC-V 有兴趣，至少自学过 RISC-V 指令集，并能在电脑上运行 QEMU-RISCV64。</a:t>
            </a:r>
          </a:p>
          <a:p>
            <a:pPr>
              <a:lnSpc>
                <a:spcPts val="2500"/>
              </a:lnSpc>
              <a:defRPr sz="2000">
                <a:latin typeface="等线 Light"/>
                <a:ea typeface="等线 Light"/>
                <a:cs typeface="等线 Light"/>
                <a:sym typeface="等线 Light"/>
              </a:defRPr>
            </a:pPr>
            <a:endParaRPr/>
          </a:p>
          <a:p>
            <a:pPr marL="180473" indent="-180473">
              <a:lnSpc>
                <a:spcPts val="2500"/>
              </a:lnSpc>
              <a:buSzPct val="100000"/>
              <a:buChar char="•"/>
              <a:defRPr sz="20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微信响应速度快、自驱力强、良好的沟通和表达能力。</a:t>
            </a:r>
          </a:p>
        </p:txBody>
      </p:sp>
      <p:sp>
        <p:nvSpPr>
          <p:cNvPr id="804" name="PLCT能力分级评定：https://github.com/plctlab/weloveinterns/blob/master/how-do-we-rank-interns.md"/>
          <p:cNvSpPr txBox="1"/>
          <p:nvPr/>
        </p:nvSpPr>
        <p:spPr>
          <a:xfrm>
            <a:off x="187395" y="9740648"/>
            <a:ext cx="1038221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PLCT能力分级评定：https://github.com/plctlab/weloveinterns/blob/master/how-do-we-rank-interns.md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Freeform 3"/>
          <p:cNvSpPr/>
          <p:nvPr/>
        </p:nvSpPr>
        <p:spPr>
          <a:xfrm>
            <a:off x="17583072" y="9582071"/>
            <a:ext cx="2247979" cy="2247979"/>
          </a:xfrm>
          <a:prstGeom prst="ellipse">
            <a:avLst/>
          </a:pr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7" name="Freeform 6"/>
          <p:cNvSpPr/>
          <p:nvPr/>
        </p:nvSpPr>
        <p:spPr>
          <a:xfrm>
            <a:off x="0" y="10195662"/>
            <a:ext cx="18062980" cy="91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" y="0"/>
                </a:moveTo>
                <a:lnTo>
                  <a:pt x="21594" y="0"/>
                </a:lnTo>
                <a:cubicBezTo>
                  <a:pt x="21597" y="0"/>
                  <a:pt x="21600" y="517"/>
                  <a:pt x="21600" y="1155"/>
                </a:cubicBezTo>
                <a:lnTo>
                  <a:pt x="21600" y="20445"/>
                </a:lnTo>
                <a:cubicBezTo>
                  <a:pt x="21600" y="20751"/>
                  <a:pt x="21599" y="21045"/>
                  <a:pt x="21598" y="21261"/>
                </a:cubicBezTo>
                <a:cubicBezTo>
                  <a:pt x="21597" y="21479"/>
                  <a:pt x="21596" y="21600"/>
                  <a:pt x="21594" y="21600"/>
                </a:cubicBezTo>
                <a:lnTo>
                  <a:pt x="6" y="21600"/>
                </a:lnTo>
                <a:cubicBezTo>
                  <a:pt x="3" y="21600"/>
                  <a:pt x="0" y="21083"/>
                  <a:pt x="0" y="20445"/>
                </a:cubicBezTo>
                <a:lnTo>
                  <a:pt x="0" y="1155"/>
                </a:lnTo>
                <a:cubicBezTo>
                  <a:pt x="0" y="517"/>
                  <a:pt x="3" y="0"/>
                  <a:pt x="6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8" name="Freeform 9"/>
          <p:cNvSpPr/>
          <p:nvPr/>
        </p:nvSpPr>
        <p:spPr>
          <a:xfrm rot="5400000">
            <a:off x="188288" y="-82703"/>
            <a:ext cx="3086101" cy="1405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0"/>
                </a:moveTo>
                <a:cubicBezTo>
                  <a:pt x="19182" y="0"/>
                  <a:pt x="21600" y="4835"/>
                  <a:pt x="21600" y="10800"/>
                </a:cubicBezTo>
                <a:cubicBezTo>
                  <a:pt x="21600" y="16765"/>
                  <a:pt x="19182" y="21600"/>
                  <a:pt x="16200" y="21600"/>
                </a:cubicBezTo>
                <a:lnTo>
                  <a:pt x="5400" y="21600"/>
                </a:lnTo>
                <a:cubicBezTo>
                  <a:pt x="2418" y="21600"/>
                  <a:pt x="0" y="16765"/>
                  <a:pt x="0" y="10800"/>
                </a:cubicBezTo>
                <a:cubicBezTo>
                  <a:pt x="0" y="4835"/>
                  <a:pt x="2418" y="0"/>
                  <a:pt x="5400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9" name="TextBox 13"/>
          <p:cNvSpPr txBox="1"/>
          <p:nvPr/>
        </p:nvSpPr>
        <p:spPr>
          <a:xfrm>
            <a:off x="2933762" y="809592"/>
            <a:ext cx="12195455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400"/>
              </a:lnSpc>
              <a:defRPr sz="60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实习生招募</a:t>
            </a:r>
          </a:p>
        </p:txBody>
      </p:sp>
      <p:sp>
        <p:nvSpPr>
          <p:cNvPr id="810" name="TextBox 14"/>
          <p:cNvSpPr txBox="1"/>
          <p:nvPr/>
        </p:nvSpPr>
        <p:spPr>
          <a:xfrm>
            <a:off x="1028700" y="922939"/>
            <a:ext cx="1405277" cy="820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700"/>
              </a:lnSpc>
              <a:defRPr sz="48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03</a:t>
            </a:r>
          </a:p>
        </p:txBody>
      </p:sp>
      <p:sp>
        <p:nvSpPr>
          <p:cNvPr id="811" name="TextBox 17"/>
          <p:cNvSpPr txBox="1"/>
          <p:nvPr/>
        </p:nvSpPr>
        <p:spPr>
          <a:xfrm>
            <a:off x="1291007" y="2777039"/>
            <a:ext cx="3280993" cy="727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39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个人B站出道</a:t>
            </a:r>
          </a:p>
        </p:txBody>
      </p:sp>
      <p:sp>
        <p:nvSpPr>
          <p:cNvPr id="812" name="TextBox 18"/>
          <p:cNvSpPr txBox="1"/>
          <p:nvPr/>
        </p:nvSpPr>
        <p:spPr>
          <a:xfrm>
            <a:off x="1291006" y="3631712"/>
            <a:ext cx="7113984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200526" indent="-200526" defTabSz="457200">
              <a:spcBef>
                <a:spcPts val="1200"/>
              </a:spcBef>
              <a:buSzPct val="100000"/>
              <a:buChar char="•"/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你将有机会在哔哩哔哩发布个人科普/教学类视频</a:t>
            </a:r>
          </a:p>
          <a:p>
            <a:pPr marL="200526" indent="-200526" defTabSz="457200">
              <a:spcBef>
                <a:spcPts val="1200"/>
              </a:spcBef>
              <a:buSzPct val="100000"/>
              <a:buChar char="•"/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团队提供选题、脚本、技术支持，帮助你快速提升视频制作与表达能力</a:t>
            </a:r>
          </a:p>
          <a:p>
            <a:pPr marL="200526" indent="-200526" defTabSz="457200">
              <a:spcBef>
                <a:spcPts val="1200"/>
              </a:spcBef>
              <a:buSzPct val="100000"/>
              <a:buChar char="•"/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在技术社区打造个人影响力，成为“技术 UP 主”</a:t>
            </a:r>
          </a:p>
        </p:txBody>
      </p:sp>
      <p:sp>
        <p:nvSpPr>
          <p:cNvPr id="813" name="TextBox 19"/>
          <p:cNvSpPr txBox="1"/>
          <p:nvPr/>
        </p:nvSpPr>
        <p:spPr>
          <a:xfrm>
            <a:off x="1184653" y="6225072"/>
            <a:ext cx="3493701" cy="727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39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投稿国际峰会</a:t>
            </a:r>
          </a:p>
        </p:txBody>
      </p:sp>
      <p:sp>
        <p:nvSpPr>
          <p:cNvPr id="814" name="TextBox 20"/>
          <p:cNvSpPr txBox="1"/>
          <p:nvPr/>
        </p:nvSpPr>
        <p:spPr>
          <a:xfrm>
            <a:off x="1291007" y="7068511"/>
            <a:ext cx="7113982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20315" indent="-120315" defTabSz="457200">
              <a:spcBef>
                <a:spcPts val="1200"/>
              </a:spcBef>
              <a:buSzPct val="100000"/>
              <a:buChar char="•"/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参与整理技术成果与案例，协助准备国际峰会的演讲/展示材料</a:t>
            </a:r>
          </a:p>
          <a:p>
            <a:pPr marL="120315" indent="-120315" defTabSz="457200">
              <a:spcBef>
                <a:spcPts val="1200"/>
              </a:spcBef>
              <a:buSzPct val="100000"/>
              <a:buChar char="•"/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以团队成员身份参与学术/技术大会的投稿工作</a:t>
            </a:r>
          </a:p>
          <a:p>
            <a:pPr marL="120315" indent="-120315" defTabSz="457200">
              <a:spcBef>
                <a:spcPts val="1200"/>
              </a:spcBef>
              <a:buSzPct val="100000"/>
              <a:buChar char="•"/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有机会参加峰会，体验与全球开发者同台交流</a:t>
            </a:r>
          </a:p>
        </p:txBody>
      </p:sp>
      <p:sp>
        <p:nvSpPr>
          <p:cNvPr id="815" name="TextBox 18"/>
          <p:cNvSpPr txBox="1"/>
          <p:nvPr/>
        </p:nvSpPr>
        <p:spPr>
          <a:xfrm>
            <a:off x="14644991" y="1019175"/>
            <a:ext cx="259591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400"/>
              </a:lnSpc>
              <a:defRPr sz="20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戊寅小队</a:t>
            </a:r>
          </a:p>
        </p:txBody>
      </p:sp>
      <p:pic>
        <p:nvPicPr>
          <p:cNvPr id="816" name="F1_Poster_Building the RISC-V Education Ecosystem.jpg" descr="F1_Poster_Building the RISC-V Education Ecosyste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124" y="40851"/>
            <a:ext cx="7222783" cy="10205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Freeform 3"/>
          <p:cNvSpPr/>
          <p:nvPr/>
        </p:nvSpPr>
        <p:spPr>
          <a:xfrm>
            <a:off x="15201900" y="8743950"/>
            <a:ext cx="3086100" cy="3086100"/>
          </a:xfrm>
          <a:prstGeom prst="ellipse">
            <a:avLst/>
          </a:pr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19" name="Freeform 6"/>
          <p:cNvSpPr/>
          <p:nvPr/>
        </p:nvSpPr>
        <p:spPr>
          <a:xfrm>
            <a:off x="15201900" y="-1543050"/>
            <a:ext cx="3086100" cy="3086100"/>
          </a:xfrm>
          <a:prstGeom prst="ellipse">
            <a:avLst/>
          </a:pr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0" name="Freeform 9"/>
          <p:cNvSpPr/>
          <p:nvPr/>
        </p:nvSpPr>
        <p:spPr>
          <a:xfrm>
            <a:off x="-1136632" y="2129116"/>
            <a:ext cx="15731079" cy="6281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" y="0"/>
                </a:moveTo>
                <a:lnTo>
                  <a:pt x="21469" y="0"/>
                </a:lnTo>
                <a:cubicBezTo>
                  <a:pt x="21541" y="0"/>
                  <a:pt x="21600" y="147"/>
                  <a:pt x="21600" y="328"/>
                </a:cubicBezTo>
                <a:lnTo>
                  <a:pt x="21600" y="21272"/>
                </a:lnTo>
                <a:cubicBezTo>
                  <a:pt x="21600" y="21359"/>
                  <a:pt x="21586" y="21443"/>
                  <a:pt x="21562" y="21504"/>
                </a:cubicBezTo>
                <a:cubicBezTo>
                  <a:pt x="21537" y="21565"/>
                  <a:pt x="21504" y="21600"/>
                  <a:pt x="21469" y="21600"/>
                </a:cubicBezTo>
                <a:lnTo>
                  <a:pt x="131" y="21600"/>
                </a:lnTo>
                <a:cubicBezTo>
                  <a:pt x="96" y="21600"/>
                  <a:pt x="63" y="21565"/>
                  <a:pt x="38" y="21504"/>
                </a:cubicBezTo>
                <a:cubicBezTo>
                  <a:pt x="14" y="21443"/>
                  <a:pt x="0" y="21359"/>
                  <a:pt x="0" y="21272"/>
                </a:cubicBezTo>
                <a:lnTo>
                  <a:pt x="0" y="328"/>
                </a:lnTo>
                <a:cubicBezTo>
                  <a:pt x="0" y="241"/>
                  <a:pt x="14" y="157"/>
                  <a:pt x="38" y="96"/>
                </a:cubicBezTo>
                <a:cubicBezTo>
                  <a:pt x="63" y="35"/>
                  <a:pt x="96" y="0"/>
                  <a:pt x="13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rnd">
            <a:solidFill>
              <a:schemeClr val="accent1">
                <a:hueOff val="-163635"/>
                <a:satOff val="54545"/>
                <a:lumOff val="-549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1" name="AutoShape 14"/>
          <p:cNvSpPr/>
          <p:nvPr/>
        </p:nvSpPr>
        <p:spPr>
          <a:xfrm>
            <a:off x="1577724" y="6769875"/>
            <a:ext cx="9334394" cy="1"/>
          </a:xfrm>
          <a:prstGeom prst="line">
            <a:avLst/>
          </a:prstGeom>
          <a:ln w="66675">
            <a:solidFill>
              <a:schemeClr val="accent1">
                <a:hueOff val="-163635"/>
                <a:satOff val="54545"/>
                <a:lumOff val="-549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2" name="Freeform 16"/>
          <p:cNvSpPr/>
          <p:nvPr/>
        </p:nvSpPr>
        <p:spPr>
          <a:xfrm>
            <a:off x="-2858445" y="0"/>
            <a:ext cx="3086101" cy="1028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" y="0"/>
                </a:moveTo>
                <a:lnTo>
                  <a:pt x="21400" y="0"/>
                </a:lnTo>
                <a:cubicBezTo>
                  <a:pt x="21453" y="0"/>
                  <a:pt x="21504" y="6"/>
                  <a:pt x="21541" y="18"/>
                </a:cubicBezTo>
                <a:cubicBezTo>
                  <a:pt x="21579" y="29"/>
                  <a:pt x="21600" y="44"/>
                  <a:pt x="21600" y="60"/>
                </a:cubicBezTo>
                <a:lnTo>
                  <a:pt x="21600" y="21540"/>
                </a:lnTo>
                <a:cubicBezTo>
                  <a:pt x="21600" y="21556"/>
                  <a:pt x="21579" y="21571"/>
                  <a:pt x="21541" y="21582"/>
                </a:cubicBezTo>
                <a:cubicBezTo>
                  <a:pt x="21504" y="21594"/>
                  <a:pt x="21453" y="21600"/>
                  <a:pt x="21400" y="21600"/>
                </a:cubicBezTo>
                <a:lnTo>
                  <a:pt x="200" y="21600"/>
                </a:lnTo>
                <a:cubicBezTo>
                  <a:pt x="147" y="21600"/>
                  <a:pt x="96" y="21594"/>
                  <a:pt x="59" y="21582"/>
                </a:cubicBezTo>
                <a:cubicBezTo>
                  <a:pt x="21" y="21571"/>
                  <a:pt x="0" y="21556"/>
                  <a:pt x="0" y="21540"/>
                </a:cubicBezTo>
                <a:lnTo>
                  <a:pt x="0" y="60"/>
                </a:lnTo>
                <a:cubicBezTo>
                  <a:pt x="0" y="44"/>
                  <a:pt x="21" y="29"/>
                  <a:pt x="59" y="18"/>
                </a:cubicBezTo>
                <a:cubicBezTo>
                  <a:pt x="96" y="6"/>
                  <a:pt x="147" y="0"/>
                  <a:pt x="200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3" name="TextBox 18"/>
          <p:cNvSpPr txBox="1"/>
          <p:nvPr/>
        </p:nvSpPr>
        <p:spPr>
          <a:xfrm>
            <a:off x="14540509" y="787613"/>
            <a:ext cx="2595910" cy="330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400"/>
              </a:lnSpc>
              <a:defRPr sz="20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戊寅小队</a:t>
            </a:r>
          </a:p>
        </p:txBody>
      </p:sp>
      <p:sp>
        <p:nvSpPr>
          <p:cNvPr id="824" name="TextBox 22"/>
          <p:cNvSpPr txBox="1"/>
          <p:nvPr/>
        </p:nvSpPr>
        <p:spPr>
          <a:xfrm>
            <a:off x="1577725" y="8100175"/>
            <a:ext cx="2202247" cy="438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300"/>
              </a:lnSpc>
              <a:defRPr sz="24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pPr>
            <a:r>
              <a:t>第五部分</a:t>
            </a:r>
          </a:p>
        </p:txBody>
      </p:sp>
      <p:sp>
        <p:nvSpPr>
          <p:cNvPr id="825" name="TextBox 23"/>
          <p:cNvSpPr txBox="1"/>
          <p:nvPr/>
        </p:nvSpPr>
        <p:spPr>
          <a:xfrm>
            <a:off x="16121158" y="9490527"/>
            <a:ext cx="1232506" cy="405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300"/>
              </a:lnSpc>
              <a:defRPr sz="24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2025</a:t>
            </a:r>
          </a:p>
        </p:txBody>
      </p:sp>
      <p:sp>
        <p:nvSpPr>
          <p:cNvPr id="826" name="TextBox 26"/>
          <p:cNvSpPr txBox="1"/>
          <p:nvPr/>
        </p:nvSpPr>
        <p:spPr>
          <a:xfrm>
            <a:off x="3570099" y="695591"/>
            <a:ext cx="1533280" cy="331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pc="179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RISC-V 教学</a:t>
            </a:r>
          </a:p>
        </p:txBody>
      </p:sp>
      <p:sp>
        <p:nvSpPr>
          <p:cNvPr id="827" name="TextBox 27"/>
          <p:cNvSpPr txBox="1"/>
          <p:nvPr/>
        </p:nvSpPr>
        <p:spPr>
          <a:xfrm>
            <a:off x="5412495" y="695591"/>
            <a:ext cx="1533280" cy="6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pc="179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RISC-V Lab 共建</a:t>
            </a:r>
          </a:p>
        </p:txBody>
      </p:sp>
      <p:sp>
        <p:nvSpPr>
          <p:cNvPr id="828" name="TextBox 28"/>
          <p:cNvSpPr txBox="1"/>
          <p:nvPr/>
        </p:nvSpPr>
        <p:spPr>
          <a:xfrm>
            <a:off x="7193801" y="695591"/>
            <a:ext cx="1381917" cy="331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pc="179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实习生招募</a:t>
            </a:r>
          </a:p>
        </p:txBody>
      </p:sp>
      <p:sp>
        <p:nvSpPr>
          <p:cNvPr id="829" name="TextBox 13"/>
          <p:cNvSpPr txBox="1"/>
          <p:nvPr/>
        </p:nvSpPr>
        <p:spPr>
          <a:xfrm>
            <a:off x="1577724" y="3217129"/>
            <a:ext cx="9508175" cy="1930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3900"/>
              </a:lnSpc>
              <a:defRPr sz="120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谢谢观看</a:t>
            </a:r>
          </a:p>
        </p:txBody>
      </p:sp>
      <p:sp>
        <p:nvSpPr>
          <p:cNvPr id="830" name="TextBox 29"/>
          <p:cNvSpPr txBox="1"/>
          <p:nvPr/>
        </p:nvSpPr>
        <p:spPr>
          <a:xfrm>
            <a:off x="1577724" y="5170737"/>
            <a:ext cx="9508175" cy="695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700"/>
              </a:lnSpc>
              <a:defRPr sz="4000" spc="471">
                <a:solidFill>
                  <a:schemeClr val="accent1">
                    <a:hueOff val="-163635"/>
                    <a:satOff val="54545"/>
                    <a:lumOff val="-5490"/>
                    <a:alpha val="36863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THANKS FOR WATCHING</a:t>
            </a:r>
          </a:p>
        </p:txBody>
      </p:sp>
      <p:sp>
        <p:nvSpPr>
          <p:cNvPr id="831" name="Freeform 19"/>
          <p:cNvSpPr/>
          <p:nvPr/>
        </p:nvSpPr>
        <p:spPr>
          <a:xfrm>
            <a:off x="1577725" y="7940923"/>
            <a:ext cx="3035104" cy="790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14" y="0"/>
                </a:moveTo>
                <a:lnTo>
                  <a:pt x="18786" y="0"/>
                </a:lnTo>
                <a:cubicBezTo>
                  <a:pt x="20340" y="0"/>
                  <a:pt x="21600" y="4835"/>
                  <a:pt x="21600" y="10800"/>
                </a:cubicBezTo>
                <a:cubicBezTo>
                  <a:pt x="21600" y="16765"/>
                  <a:pt x="20340" y="21600"/>
                  <a:pt x="18786" y="21600"/>
                </a:cubicBezTo>
                <a:lnTo>
                  <a:pt x="2814" y="21600"/>
                </a:lnTo>
                <a:cubicBezTo>
                  <a:pt x="1260" y="21600"/>
                  <a:pt x="0" y="16765"/>
                  <a:pt x="0" y="10800"/>
                </a:cubicBezTo>
                <a:cubicBezTo>
                  <a:pt x="0" y="4835"/>
                  <a:pt x="1260" y="0"/>
                  <a:pt x="2814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4762" cap="rnd">
            <a:solidFill>
              <a:schemeClr val="accent1">
                <a:hueOff val="-163635"/>
                <a:satOff val="54545"/>
                <a:lumOff val="-549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2" name="TextBox 24"/>
          <p:cNvSpPr txBox="1"/>
          <p:nvPr/>
        </p:nvSpPr>
        <p:spPr>
          <a:xfrm>
            <a:off x="1577724" y="8100175"/>
            <a:ext cx="3035105" cy="438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300"/>
              </a:lnSpc>
              <a:defRPr sz="24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pPr>
            <a:r>
              <a:t>汇报人：张馥媛</a:t>
            </a:r>
          </a:p>
        </p:txBody>
      </p:sp>
      <p:sp>
        <p:nvSpPr>
          <p:cNvPr id="833" name="Freeform 22"/>
          <p:cNvSpPr/>
          <p:nvPr/>
        </p:nvSpPr>
        <p:spPr>
          <a:xfrm>
            <a:off x="5368661" y="7940923"/>
            <a:ext cx="3116670" cy="790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41" y="0"/>
                </a:moveTo>
                <a:lnTo>
                  <a:pt x="18859" y="0"/>
                </a:lnTo>
                <a:cubicBezTo>
                  <a:pt x="20373" y="0"/>
                  <a:pt x="21600" y="4835"/>
                  <a:pt x="21600" y="10800"/>
                </a:cubicBezTo>
                <a:cubicBezTo>
                  <a:pt x="21600" y="16765"/>
                  <a:pt x="20373" y="21600"/>
                  <a:pt x="18859" y="21600"/>
                </a:cubicBezTo>
                <a:lnTo>
                  <a:pt x="2741" y="21600"/>
                </a:lnTo>
                <a:cubicBezTo>
                  <a:pt x="1227" y="21600"/>
                  <a:pt x="0" y="16765"/>
                  <a:pt x="0" y="10800"/>
                </a:cubicBezTo>
                <a:cubicBezTo>
                  <a:pt x="0" y="4835"/>
                  <a:pt x="1227" y="0"/>
                  <a:pt x="2741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4762" cap="rnd">
            <a:solidFill>
              <a:schemeClr val="accent1">
                <a:hueOff val="-163635"/>
                <a:satOff val="54545"/>
                <a:lumOff val="-549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4" name="TextBox 25"/>
          <p:cNvSpPr txBox="1"/>
          <p:nvPr/>
        </p:nvSpPr>
        <p:spPr>
          <a:xfrm>
            <a:off x="5368661" y="8100175"/>
            <a:ext cx="3116670" cy="438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300"/>
              </a:lnSpc>
              <a:defRPr sz="24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时间：2025年9月</a:t>
            </a:r>
          </a:p>
        </p:txBody>
      </p:sp>
      <p:pic>
        <p:nvPicPr>
          <p:cNvPr id="835" name="图片 41" descr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657" y="1709115"/>
            <a:ext cx="6553201" cy="1228726"/>
          </a:xfrm>
          <a:prstGeom prst="rect">
            <a:avLst/>
          </a:prstGeom>
          <a:ln w="12700">
            <a:miter lim="400000"/>
          </a:ln>
        </p:spPr>
      </p:pic>
      <p:sp>
        <p:nvSpPr>
          <p:cNvPr id="836" name="Freeform 21"/>
          <p:cNvSpPr/>
          <p:nvPr/>
        </p:nvSpPr>
        <p:spPr>
          <a:xfrm>
            <a:off x="10363200" y="3009987"/>
            <a:ext cx="3796311" cy="834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4" y="0"/>
                </a:moveTo>
                <a:lnTo>
                  <a:pt x="20136" y="0"/>
                </a:lnTo>
                <a:cubicBezTo>
                  <a:pt x="20944" y="0"/>
                  <a:pt x="21600" y="4835"/>
                  <a:pt x="21600" y="10800"/>
                </a:cubicBezTo>
                <a:cubicBezTo>
                  <a:pt x="21600" y="13664"/>
                  <a:pt x="21446" y="16411"/>
                  <a:pt x="21171" y="18437"/>
                </a:cubicBezTo>
                <a:cubicBezTo>
                  <a:pt x="20897" y="20462"/>
                  <a:pt x="20524" y="21600"/>
                  <a:pt x="20136" y="21600"/>
                </a:cubicBezTo>
                <a:lnTo>
                  <a:pt x="1464" y="21600"/>
                </a:lnTo>
                <a:cubicBezTo>
                  <a:pt x="1076" y="21600"/>
                  <a:pt x="704" y="20462"/>
                  <a:pt x="429" y="18437"/>
                </a:cubicBezTo>
                <a:cubicBezTo>
                  <a:pt x="154" y="16411"/>
                  <a:pt x="0" y="13664"/>
                  <a:pt x="0" y="10800"/>
                </a:cubicBezTo>
                <a:cubicBezTo>
                  <a:pt x="0" y="7936"/>
                  <a:pt x="154" y="5189"/>
                  <a:pt x="429" y="3163"/>
                </a:cubicBezTo>
                <a:cubicBezTo>
                  <a:pt x="704" y="1138"/>
                  <a:pt x="1076" y="0"/>
                  <a:pt x="146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4762" cap="rnd">
            <a:solidFill>
              <a:srgbClr val="4F489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7" name="TextBox 23"/>
          <p:cNvSpPr txBox="1"/>
          <p:nvPr/>
        </p:nvSpPr>
        <p:spPr>
          <a:xfrm>
            <a:off x="10363200" y="3195577"/>
            <a:ext cx="3796311" cy="512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900"/>
              </a:lnSpc>
              <a:defRPr sz="27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点点关注</a:t>
            </a:r>
          </a:p>
        </p:txBody>
      </p:sp>
      <p:sp>
        <p:nvSpPr>
          <p:cNvPr id="838" name="箭头: 上 50"/>
          <p:cNvSpPr/>
          <p:nvPr/>
        </p:nvSpPr>
        <p:spPr>
          <a:xfrm>
            <a:off x="10694833" y="3068815"/>
            <a:ext cx="434568" cy="566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30"/>
                </a:moveTo>
                <a:lnTo>
                  <a:pt x="11067" y="0"/>
                </a:lnTo>
                <a:lnTo>
                  <a:pt x="21600" y="10565"/>
                </a:lnTo>
                <a:lnTo>
                  <a:pt x="15732" y="10653"/>
                </a:lnTo>
                <a:cubicBezTo>
                  <a:pt x="15776" y="14302"/>
                  <a:pt x="15821" y="17951"/>
                  <a:pt x="15866" y="21600"/>
                </a:cubicBezTo>
                <a:lnTo>
                  <a:pt x="6269" y="21600"/>
                </a:lnTo>
                <a:lnTo>
                  <a:pt x="6269" y="10830"/>
                </a:lnTo>
                <a:lnTo>
                  <a:pt x="0" y="10830"/>
                </a:ln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Freeform 3"/>
          <p:cNvSpPr/>
          <p:nvPr/>
        </p:nvSpPr>
        <p:spPr>
          <a:xfrm>
            <a:off x="16709471" y="8743950"/>
            <a:ext cx="3121579" cy="3086100"/>
          </a:xfrm>
          <a:prstGeom prst="ellipse">
            <a:avLst/>
          </a:pr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5" name="Freeform 6"/>
          <p:cNvSpPr/>
          <p:nvPr/>
        </p:nvSpPr>
        <p:spPr>
          <a:xfrm>
            <a:off x="0" y="-1543050"/>
            <a:ext cx="3086100" cy="3086100"/>
          </a:xfrm>
          <a:prstGeom prst="ellipse">
            <a:avLst/>
          </a:pr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6" name="TextBox 8"/>
          <p:cNvSpPr txBox="1"/>
          <p:nvPr/>
        </p:nvSpPr>
        <p:spPr>
          <a:xfrm>
            <a:off x="14540509" y="787613"/>
            <a:ext cx="2595910" cy="330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400"/>
              </a:lnSpc>
              <a:defRPr sz="20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戊寅小队</a:t>
            </a:r>
          </a:p>
        </p:txBody>
      </p:sp>
      <p:sp>
        <p:nvSpPr>
          <p:cNvPr id="517" name="Freeform 10"/>
          <p:cNvSpPr/>
          <p:nvPr/>
        </p:nvSpPr>
        <p:spPr>
          <a:xfrm>
            <a:off x="1529904" y="2275777"/>
            <a:ext cx="6127209" cy="6195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" y="0"/>
                </a:moveTo>
                <a:lnTo>
                  <a:pt x="21448" y="0"/>
                </a:lnTo>
                <a:cubicBezTo>
                  <a:pt x="21488" y="0"/>
                  <a:pt x="21527" y="16"/>
                  <a:pt x="21555" y="44"/>
                </a:cubicBezTo>
                <a:cubicBezTo>
                  <a:pt x="21584" y="72"/>
                  <a:pt x="21600" y="111"/>
                  <a:pt x="21600" y="151"/>
                </a:cubicBezTo>
                <a:lnTo>
                  <a:pt x="21600" y="21449"/>
                </a:lnTo>
                <a:cubicBezTo>
                  <a:pt x="21600" y="21533"/>
                  <a:pt x="21532" y="21600"/>
                  <a:pt x="21448" y="21600"/>
                </a:cubicBezTo>
                <a:lnTo>
                  <a:pt x="152" y="21600"/>
                </a:lnTo>
                <a:cubicBezTo>
                  <a:pt x="68" y="21600"/>
                  <a:pt x="0" y="21533"/>
                  <a:pt x="0" y="21449"/>
                </a:cubicBezTo>
                <a:lnTo>
                  <a:pt x="0" y="151"/>
                </a:lnTo>
                <a:cubicBezTo>
                  <a:pt x="0" y="67"/>
                  <a:pt x="68" y="0"/>
                  <a:pt x="152" y="0"/>
                </a:cubicBezTo>
                <a:close/>
              </a:path>
            </a:pathLst>
          </a:custGeom>
          <a:solidFill>
            <a:srgbClr val="FFFFFF"/>
          </a:solidFill>
          <a:ln cap="sq">
            <a:solidFill>
              <a:schemeClr val="accent1">
                <a:hueOff val="-163635"/>
                <a:satOff val="54545"/>
                <a:lumOff val="-5490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8" name="Freeform 13"/>
          <p:cNvSpPr/>
          <p:nvPr/>
        </p:nvSpPr>
        <p:spPr>
          <a:xfrm>
            <a:off x="2203578" y="5427041"/>
            <a:ext cx="4779862" cy="2582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61" y="0"/>
                </a:moveTo>
                <a:lnTo>
                  <a:pt x="20939" y="0"/>
                </a:lnTo>
                <a:cubicBezTo>
                  <a:pt x="21114" y="0"/>
                  <a:pt x="21282" y="129"/>
                  <a:pt x="21406" y="359"/>
                </a:cubicBezTo>
                <a:cubicBezTo>
                  <a:pt x="21530" y="588"/>
                  <a:pt x="21600" y="899"/>
                  <a:pt x="21600" y="1224"/>
                </a:cubicBezTo>
                <a:lnTo>
                  <a:pt x="21600" y="20376"/>
                </a:lnTo>
                <a:cubicBezTo>
                  <a:pt x="21600" y="20701"/>
                  <a:pt x="21530" y="21012"/>
                  <a:pt x="21406" y="21242"/>
                </a:cubicBezTo>
                <a:cubicBezTo>
                  <a:pt x="21282" y="21471"/>
                  <a:pt x="21114" y="21600"/>
                  <a:pt x="20939" y="21600"/>
                </a:cubicBezTo>
                <a:lnTo>
                  <a:pt x="661" y="21600"/>
                </a:lnTo>
                <a:cubicBezTo>
                  <a:pt x="486" y="21600"/>
                  <a:pt x="318" y="21471"/>
                  <a:pt x="194" y="21242"/>
                </a:cubicBezTo>
                <a:cubicBezTo>
                  <a:pt x="70" y="21012"/>
                  <a:pt x="0" y="20701"/>
                  <a:pt x="0" y="20376"/>
                </a:cubicBezTo>
                <a:lnTo>
                  <a:pt x="0" y="1224"/>
                </a:lnTo>
                <a:cubicBezTo>
                  <a:pt x="0" y="899"/>
                  <a:pt x="70" y="588"/>
                  <a:pt x="194" y="359"/>
                </a:cubicBezTo>
                <a:cubicBezTo>
                  <a:pt x="318" y="129"/>
                  <a:pt x="486" y="0"/>
                  <a:pt x="66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9" name="TextBox 14"/>
          <p:cNvSpPr txBox="1"/>
          <p:nvPr/>
        </p:nvSpPr>
        <p:spPr>
          <a:xfrm>
            <a:off x="2203578" y="2785314"/>
            <a:ext cx="4779862" cy="1779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800"/>
              </a:lnSpc>
              <a:defRPr sz="111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目录</a:t>
            </a:r>
          </a:p>
        </p:txBody>
      </p:sp>
      <p:sp>
        <p:nvSpPr>
          <p:cNvPr id="520" name="TextBox 15"/>
          <p:cNvSpPr txBox="1"/>
          <p:nvPr/>
        </p:nvSpPr>
        <p:spPr>
          <a:xfrm>
            <a:off x="2203578" y="4370906"/>
            <a:ext cx="4779862" cy="61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sz="3600" spc="1662">
                <a:solidFill>
                  <a:schemeClr val="accent1">
                    <a:hueOff val="-163635"/>
                    <a:satOff val="54545"/>
                    <a:lumOff val="-5490"/>
                    <a:alpha val="13725"/>
                  </a:schemeClr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defRPr>
            </a:lvl1pPr>
          </a:lstStyle>
          <a:p>
            <a:r>
              <a:t>CONTENTS</a:t>
            </a:r>
          </a:p>
        </p:txBody>
      </p:sp>
      <p:sp>
        <p:nvSpPr>
          <p:cNvPr id="521" name="Freeform 17"/>
          <p:cNvSpPr/>
          <p:nvPr/>
        </p:nvSpPr>
        <p:spPr>
          <a:xfrm>
            <a:off x="9170161" y="1876868"/>
            <a:ext cx="961910" cy="950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38" y="0"/>
                </a:moveTo>
                <a:lnTo>
                  <a:pt x="16462" y="0"/>
                </a:lnTo>
                <a:cubicBezTo>
                  <a:pt x="17824" y="0"/>
                  <a:pt x="19131" y="548"/>
                  <a:pt x="20095" y="1522"/>
                </a:cubicBezTo>
                <a:cubicBezTo>
                  <a:pt x="21059" y="2497"/>
                  <a:pt x="21600" y="3819"/>
                  <a:pt x="21600" y="5197"/>
                </a:cubicBezTo>
                <a:lnTo>
                  <a:pt x="21600" y="16403"/>
                </a:lnTo>
                <a:cubicBezTo>
                  <a:pt x="21600" y="19273"/>
                  <a:pt x="19299" y="21600"/>
                  <a:pt x="16462" y="21600"/>
                </a:cubicBezTo>
                <a:lnTo>
                  <a:pt x="5138" y="21600"/>
                </a:lnTo>
                <a:cubicBezTo>
                  <a:pt x="2301" y="21600"/>
                  <a:pt x="0" y="19273"/>
                  <a:pt x="0" y="16403"/>
                </a:cubicBezTo>
                <a:lnTo>
                  <a:pt x="0" y="5197"/>
                </a:lnTo>
                <a:cubicBezTo>
                  <a:pt x="0" y="2327"/>
                  <a:pt x="2301" y="0"/>
                  <a:pt x="513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cap="sq">
            <a:solidFill>
              <a:schemeClr val="accent1">
                <a:hueOff val="-163635"/>
                <a:satOff val="54545"/>
                <a:lumOff val="-5490"/>
                <a:alpha val="80000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2" name="TextBox 19"/>
          <p:cNvSpPr txBox="1"/>
          <p:nvPr/>
        </p:nvSpPr>
        <p:spPr>
          <a:xfrm>
            <a:off x="9170161" y="2011469"/>
            <a:ext cx="961910" cy="58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800"/>
              </a:lnSpc>
              <a:defRPr sz="34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01</a:t>
            </a:r>
          </a:p>
        </p:txBody>
      </p:sp>
      <p:sp>
        <p:nvSpPr>
          <p:cNvPr id="523" name="TextBox 20"/>
          <p:cNvSpPr txBox="1"/>
          <p:nvPr/>
        </p:nvSpPr>
        <p:spPr>
          <a:xfrm>
            <a:off x="10959051" y="2522786"/>
            <a:ext cx="2675437" cy="244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000"/>
              </a:lnSpc>
              <a:defRPr sz="1400" spc="172">
                <a:solidFill>
                  <a:schemeClr val="accent1">
                    <a:hueOff val="-163635"/>
                    <a:satOff val="54545"/>
                    <a:lumOff val="-5490"/>
                    <a:alpha val="36863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RISC-V Education</a:t>
            </a:r>
          </a:p>
        </p:txBody>
      </p:sp>
      <p:sp>
        <p:nvSpPr>
          <p:cNvPr id="524" name="TextBox 21"/>
          <p:cNvSpPr txBox="1"/>
          <p:nvPr/>
        </p:nvSpPr>
        <p:spPr>
          <a:xfrm>
            <a:off x="10959051" y="1834624"/>
            <a:ext cx="5272362" cy="790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000"/>
              </a:lnSpc>
              <a:defRPr sz="4200" spc="429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RISC-V 教学 </a:t>
            </a:r>
          </a:p>
        </p:txBody>
      </p:sp>
      <p:sp>
        <p:nvSpPr>
          <p:cNvPr id="525" name="AutoShape 22"/>
          <p:cNvSpPr/>
          <p:nvPr/>
        </p:nvSpPr>
        <p:spPr>
          <a:xfrm>
            <a:off x="9170161" y="3001671"/>
            <a:ext cx="6305541" cy="1"/>
          </a:xfrm>
          <a:prstGeom prst="line">
            <a:avLst/>
          </a:prstGeom>
          <a:ln>
            <a:solidFill>
              <a:schemeClr val="accent1">
                <a:hueOff val="-163635"/>
                <a:satOff val="54545"/>
                <a:lumOff val="-549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6" name="Freeform 24"/>
          <p:cNvSpPr/>
          <p:nvPr/>
        </p:nvSpPr>
        <p:spPr>
          <a:xfrm>
            <a:off x="14461467" y="2654051"/>
            <a:ext cx="1014233" cy="260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5" y="0"/>
                </a:moveTo>
                <a:lnTo>
                  <a:pt x="18825" y="0"/>
                </a:lnTo>
                <a:cubicBezTo>
                  <a:pt x="20357" y="0"/>
                  <a:pt x="21600" y="4835"/>
                  <a:pt x="21600" y="10800"/>
                </a:cubicBezTo>
                <a:cubicBezTo>
                  <a:pt x="21600" y="13664"/>
                  <a:pt x="21308" y="16411"/>
                  <a:pt x="20787" y="18437"/>
                </a:cubicBezTo>
                <a:cubicBezTo>
                  <a:pt x="20267" y="20462"/>
                  <a:pt x="19561" y="21600"/>
                  <a:pt x="18825" y="21600"/>
                </a:cubicBezTo>
                <a:lnTo>
                  <a:pt x="2775" y="21600"/>
                </a:lnTo>
                <a:cubicBezTo>
                  <a:pt x="1243" y="21600"/>
                  <a:pt x="0" y="16765"/>
                  <a:pt x="0" y="10800"/>
                </a:cubicBezTo>
                <a:cubicBezTo>
                  <a:pt x="0" y="4835"/>
                  <a:pt x="1243" y="0"/>
                  <a:pt x="277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4762" cap="rnd">
            <a:solidFill>
              <a:schemeClr val="accent1">
                <a:hueOff val="-163635"/>
                <a:satOff val="54545"/>
                <a:lumOff val="-549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7" name="TextBox 26"/>
          <p:cNvSpPr txBox="1"/>
          <p:nvPr/>
        </p:nvSpPr>
        <p:spPr>
          <a:xfrm>
            <a:off x="14461467" y="2695034"/>
            <a:ext cx="1014233" cy="135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100"/>
              </a:lnSpc>
              <a:defRPr sz="8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PART ONE</a:t>
            </a:r>
          </a:p>
        </p:txBody>
      </p:sp>
      <p:sp>
        <p:nvSpPr>
          <p:cNvPr id="528" name="Freeform 28"/>
          <p:cNvSpPr/>
          <p:nvPr/>
        </p:nvSpPr>
        <p:spPr>
          <a:xfrm>
            <a:off x="9170161" y="3369959"/>
            <a:ext cx="961910" cy="950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38" y="0"/>
                </a:moveTo>
                <a:lnTo>
                  <a:pt x="16462" y="0"/>
                </a:lnTo>
                <a:cubicBezTo>
                  <a:pt x="17824" y="0"/>
                  <a:pt x="19131" y="548"/>
                  <a:pt x="20095" y="1522"/>
                </a:cubicBezTo>
                <a:cubicBezTo>
                  <a:pt x="21059" y="2497"/>
                  <a:pt x="21600" y="3819"/>
                  <a:pt x="21600" y="5197"/>
                </a:cubicBezTo>
                <a:lnTo>
                  <a:pt x="21600" y="16403"/>
                </a:lnTo>
                <a:cubicBezTo>
                  <a:pt x="21600" y="19273"/>
                  <a:pt x="19299" y="21600"/>
                  <a:pt x="16462" y="21600"/>
                </a:cubicBezTo>
                <a:lnTo>
                  <a:pt x="5138" y="21600"/>
                </a:lnTo>
                <a:cubicBezTo>
                  <a:pt x="2301" y="21600"/>
                  <a:pt x="0" y="19273"/>
                  <a:pt x="0" y="16403"/>
                </a:cubicBezTo>
                <a:lnTo>
                  <a:pt x="0" y="5197"/>
                </a:lnTo>
                <a:cubicBezTo>
                  <a:pt x="0" y="2327"/>
                  <a:pt x="2301" y="0"/>
                  <a:pt x="513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cap="sq">
            <a:solidFill>
              <a:schemeClr val="accent1">
                <a:hueOff val="-163635"/>
                <a:satOff val="54545"/>
                <a:lumOff val="-5490"/>
                <a:alpha val="80000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9" name="TextBox 30"/>
          <p:cNvSpPr txBox="1"/>
          <p:nvPr/>
        </p:nvSpPr>
        <p:spPr>
          <a:xfrm>
            <a:off x="9170161" y="3504558"/>
            <a:ext cx="961910" cy="58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800"/>
              </a:lnSpc>
              <a:defRPr sz="34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02</a:t>
            </a:r>
          </a:p>
        </p:txBody>
      </p:sp>
      <p:sp>
        <p:nvSpPr>
          <p:cNvPr id="530" name="TextBox 31"/>
          <p:cNvSpPr txBox="1"/>
          <p:nvPr/>
        </p:nvSpPr>
        <p:spPr>
          <a:xfrm>
            <a:off x="10959051" y="3327713"/>
            <a:ext cx="5977199" cy="790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000"/>
              </a:lnSpc>
              <a:defRPr sz="4200" spc="429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RISC-V Lab 共建</a:t>
            </a:r>
          </a:p>
        </p:txBody>
      </p:sp>
      <p:sp>
        <p:nvSpPr>
          <p:cNvPr id="531" name="AutoShape 32"/>
          <p:cNvSpPr/>
          <p:nvPr/>
        </p:nvSpPr>
        <p:spPr>
          <a:xfrm>
            <a:off x="9170161" y="4494760"/>
            <a:ext cx="6305541" cy="1"/>
          </a:xfrm>
          <a:prstGeom prst="line">
            <a:avLst/>
          </a:prstGeom>
          <a:ln>
            <a:solidFill>
              <a:schemeClr val="accent1">
                <a:hueOff val="-163635"/>
                <a:satOff val="54545"/>
                <a:lumOff val="-549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2" name="Freeform 34"/>
          <p:cNvSpPr/>
          <p:nvPr/>
        </p:nvSpPr>
        <p:spPr>
          <a:xfrm>
            <a:off x="14461467" y="4147141"/>
            <a:ext cx="1014233" cy="260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5" y="0"/>
                </a:moveTo>
                <a:lnTo>
                  <a:pt x="18825" y="0"/>
                </a:lnTo>
                <a:cubicBezTo>
                  <a:pt x="20357" y="0"/>
                  <a:pt x="21600" y="4835"/>
                  <a:pt x="21600" y="10800"/>
                </a:cubicBezTo>
                <a:cubicBezTo>
                  <a:pt x="21600" y="13664"/>
                  <a:pt x="21308" y="16411"/>
                  <a:pt x="20787" y="18437"/>
                </a:cubicBezTo>
                <a:cubicBezTo>
                  <a:pt x="20267" y="20462"/>
                  <a:pt x="19561" y="21600"/>
                  <a:pt x="18825" y="21600"/>
                </a:cubicBezTo>
                <a:lnTo>
                  <a:pt x="2775" y="21600"/>
                </a:lnTo>
                <a:cubicBezTo>
                  <a:pt x="1243" y="21600"/>
                  <a:pt x="0" y="16765"/>
                  <a:pt x="0" y="10800"/>
                </a:cubicBezTo>
                <a:cubicBezTo>
                  <a:pt x="0" y="4835"/>
                  <a:pt x="1243" y="0"/>
                  <a:pt x="277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4762" cap="rnd">
            <a:solidFill>
              <a:schemeClr val="accent1">
                <a:hueOff val="-163635"/>
                <a:satOff val="54545"/>
                <a:lumOff val="-549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3" name="TextBox 36"/>
          <p:cNvSpPr txBox="1"/>
          <p:nvPr/>
        </p:nvSpPr>
        <p:spPr>
          <a:xfrm>
            <a:off x="14461467" y="4188123"/>
            <a:ext cx="1014233" cy="135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100"/>
              </a:lnSpc>
              <a:defRPr sz="8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PART TWO</a:t>
            </a:r>
          </a:p>
        </p:txBody>
      </p:sp>
      <p:sp>
        <p:nvSpPr>
          <p:cNvPr id="534" name="Freeform 38"/>
          <p:cNvSpPr/>
          <p:nvPr/>
        </p:nvSpPr>
        <p:spPr>
          <a:xfrm>
            <a:off x="9170161" y="4863048"/>
            <a:ext cx="961910" cy="950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38" y="0"/>
                </a:moveTo>
                <a:lnTo>
                  <a:pt x="16462" y="0"/>
                </a:lnTo>
                <a:cubicBezTo>
                  <a:pt x="17824" y="0"/>
                  <a:pt x="19131" y="548"/>
                  <a:pt x="20095" y="1522"/>
                </a:cubicBezTo>
                <a:cubicBezTo>
                  <a:pt x="21059" y="2497"/>
                  <a:pt x="21600" y="3819"/>
                  <a:pt x="21600" y="5197"/>
                </a:cubicBezTo>
                <a:lnTo>
                  <a:pt x="21600" y="16403"/>
                </a:lnTo>
                <a:cubicBezTo>
                  <a:pt x="21600" y="19273"/>
                  <a:pt x="19299" y="21600"/>
                  <a:pt x="16462" y="21600"/>
                </a:cubicBezTo>
                <a:lnTo>
                  <a:pt x="5138" y="21600"/>
                </a:lnTo>
                <a:cubicBezTo>
                  <a:pt x="2301" y="21600"/>
                  <a:pt x="0" y="19273"/>
                  <a:pt x="0" y="16403"/>
                </a:cubicBezTo>
                <a:lnTo>
                  <a:pt x="0" y="5197"/>
                </a:lnTo>
                <a:cubicBezTo>
                  <a:pt x="0" y="2327"/>
                  <a:pt x="2301" y="0"/>
                  <a:pt x="513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cap="sq">
            <a:solidFill>
              <a:schemeClr val="accent1">
                <a:hueOff val="-163635"/>
                <a:satOff val="54545"/>
                <a:lumOff val="-5490"/>
                <a:alpha val="80000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5" name="TextBox 40"/>
          <p:cNvSpPr txBox="1"/>
          <p:nvPr/>
        </p:nvSpPr>
        <p:spPr>
          <a:xfrm>
            <a:off x="9170161" y="4997648"/>
            <a:ext cx="961910" cy="58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800"/>
              </a:lnSpc>
              <a:defRPr sz="34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03</a:t>
            </a:r>
          </a:p>
        </p:txBody>
      </p:sp>
      <p:sp>
        <p:nvSpPr>
          <p:cNvPr id="536" name="TextBox 41"/>
          <p:cNvSpPr txBox="1"/>
          <p:nvPr/>
        </p:nvSpPr>
        <p:spPr>
          <a:xfrm>
            <a:off x="10959051" y="4820801"/>
            <a:ext cx="3641497" cy="79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000"/>
              </a:lnSpc>
              <a:defRPr sz="4200" spc="429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实习生招募</a:t>
            </a:r>
          </a:p>
        </p:txBody>
      </p:sp>
      <p:sp>
        <p:nvSpPr>
          <p:cNvPr id="537" name="AutoShape 42"/>
          <p:cNvSpPr/>
          <p:nvPr/>
        </p:nvSpPr>
        <p:spPr>
          <a:xfrm>
            <a:off x="9170161" y="5987850"/>
            <a:ext cx="6305541" cy="1"/>
          </a:xfrm>
          <a:prstGeom prst="line">
            <a:avLst/>
          </a:prstGeom>
          <a:ln>
            <a:solidFill>
              <a:schemeClr val="accent1">
                <a:hueOff val="-163635"/>
                <a:satOff val="54545"/>
                <a:lumOff val="-549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8" name="Freeform 44"/>
          <p:cNvSpPr/>
          <p:nvPr/>
        </p:nvSpPr>
        <p:spPr>
          <a:xfrm>
            <a:off x="14461467" y="5640230"/>
            <a:ext cx="1014233" cy="260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5" y="0"/>
                </a:moveTo>
                <a:lnTo>
                  <a:pt x="18825" y="0"/>
                </a:lnTo>
                <a:cubicBezTo>
                  <a:pt x="20357" y="0"/>
                  <a:pt x="21600" y="4835"/>
                  <a:pt x="21600" y="10800"/>
                </a:cubicBezTo>
                <a:cubicBezTo>
                  <a:pt x="21600" y="13664"/>
                  <a:pt x="21308" y="16411"/>
                  <a:pt x="20787" y="18437"/>
                </a:cubicBezTo>
                <a:cubicBezTo>
                  <a:pt x="20267" y="20462"/>
                  <a:pt x="19561" y="21600"/>
                  <a:pt x="18825" y="21600"/>
                </a:cubicBezTo>
                <a:lnTo>
                  <a:pt x="2775" y="21600"/>
                </a:lnTo>
                <a:cubicBezTo>
                  <a:pt x="1243" y="21600"/>
                  <a:pt x="0" y="16765"/>
                  <a:pt x="0" y="10800"/>
                </a:cubicBezTo>
                <a:cubicBezTo>
                  <a:pt x="0" y="4835"/>
                  <a:pt x="1243" y="0"/>
                  <a:pt x="277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4762" cap="rnd">
            <a:solidFill>
              <a:schemeClr val="accent1">
                <a:hueOff val="-163635"/>
                <a:satOff val="54545"/>
                <a:lumOff val="-549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9" name="TextBox 46"/>
          <p:cNvSpPr txBox="1"/>
          <p:nvPr/>
        </p:nvSpPr>
        <p:spPr>
          <a:xfrm>
            <a:off x="14461467" y="5681212"/>
            <a:ext cx="1014233" cy="135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100"/>
              </a:lnSpc>
              <a:defRPr sz="8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PART THREE</a:t>
            </a:r>
          </a:p>
        </p:txBody>
      </p:sp>
      <p:sp>
        <p:nvSpPr>
          <p:cNvPr id="540" name="Freeform 58"/>
          <p:cNvSpPr/>
          <p:nvPr/>
        </p:nvSpPr>
        <p:spPr>
          <a:xfrm>
            <a:off x="-1" y="10172700"/>
            <a:ext cx="17259302" cy="11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" y="0"/>
                </a:moveTo>
                <a:lnTo>
                  <a:pt x="21594" y="0"/>
                </a:lnTo>
                <a:cubicBezTo>
                  <a:pt x="21595" y="0"/>
                  <a:pt x="21597" y="102"/>
                  <a:pt x="21598" y="283"/>
                </a:cubicBezTo>
                <a:cubicBezTo>
                  <a:pt x="21599" y="464"/>
                  <a:pt x="21600" y="710"/>
                  <a:pt x="21600" y="966"/>
                </a:cubicBezTo>
                <a:lnTo>
                  <a:pt x="21600" y="20634"/>
                </a:lnTo>
                <a:cubicBezTo>
                  <a:pt x="21600" y="20890"/>
                  <a:pt x="21599" y="21136"/>
                  <a:pt x="21598" y="21317"/>
                </a:cubicBezTo>
                <a:cubicBezTo>
                  <a:pt x="21597" y="21498"/>
                  <a:pt x="21595" y="21600"/>
                  <a:pt x="21594" y="21600"/>
                </a:cubicBezTo>
                <a:lnTo>
                  <a:pt x="6" y="21600"/>
                </a:lnTo>
                <a:cubicBezTo>
                  <a:pt x="5" y="21600"/>
                  <a:pt x="3" y="21498"/>
                  <a:pt x="2" y="21317"/>
                </a:cubicBezTo>
                <a:cubicBezTo>
                  <a:pt x="1" y="21136"/>
                  <a:pt x="0" y="20890"/>
                  <a:pt x="0" y="20634"/>
                </a:cubicBezTo>
                <a:lnTo>
                  <a:pt x="0" y="966"/>
                </a:lnTo>
                <a:cubicBezTo>
                  <a:pt x="0" y="710"/>
                  <a:pt x="1" y="464"/>
                  <a:pt x="2" y="283"/>
                </a:cubicBezTo>
                <a:cubicBezTo>
                  <a:pt x="3" y="102"/>
                  <a:pt x="5" y="0"/>
                  <a:pt x="6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1" name="TextBox 60"/>
          <p:cNvSpPr txBox="1"/>
          <p:nvPr/>
        </p:nvSpPr>
        <p:spPr>
          <a:xfrm>
            <a:off x="10959051" y="4015876"/>
            <a:ext cx="3504478" cy="244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000"/>
              </a:lnSpc>
              <a:defRPr sz="1400" spc="172">
                <a:solidFill>
                  <a:schemeClr val="accent1">
                    <a:hueOff val="-163635"/>
                    <a:satOff val="54545"/>
                    <a:lumOff val="-5490"/>
                    <a:alpha val="36863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Joint Development of RISC-V Lab</a:t>
            </a:r>
          </a:p>
        </p:txBody>
      </p:sp>
      <p:sp>
        <p:nvSpPr>
          <p:cNvPr id="542" name="TextBox 61"/>
          <p:cNvSpPr txBox="1"/>
          <p:nvPr/>
        </p:nvSpPr>
        <p:spPr>
          <a:xfrm>
            <a:off x="10959051" y="5508966"/>
            <a:ext cx="2675437" cy="244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000"/>
              </a:lnSpc>
              <a:defRPr sz="1400" spc="172">
                <a:solidFill>
                  <a:schemeClr val="accent1">
                    <a:hueOff val="-163635"/>
                    <a:satOff val="54545"/>
                    <a:lumOff val="-5490"/>
                    <a:alpha val="36863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Internship Opportunities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Freeform 3"/>
          <p:cNvSpPr/>
          <p:nvPr/>
        </p:nvSpPr>
        <p:spPr>
          <a:xfrm>
            <a:off x="15201900" y="8743950"/>
            <a:ext cx="3086100" cy="3086100"/>
          </a:xfrm>
          <a:prstGeom prst="ellipse">
            <a:avLst/>
          </a:pr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5" name="Freeform 6"/>
          <p:cNvSpPr/>
          <p:nvPr/>
        </p:nvSpPr>
        <p:spPr>
          <a:xfrm>
            <a:off x="15201900" y="-1543050"/>
            <a:ext cx="3086100" cy="3086100"/>
          </a:xfrm>
          <a:prstGeom prst="ellipse">
            <a:avLst/>
          </a:pr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6" name="Freeform 9"/>
          <p:cNvSpPr/>
          <p:nvPr/>
        </p:nvSpPr>
        <p:spPr>
          <a:xfrm>
            <a:off x="-1136632" y="2129116"/>
            <a:ext cx="15731079" cy="6281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" y="0"/>
                </a:moveTo>
                <a:lnTo>
                  <a:pt x="21469" y="0"/>
                </a:lnTo>
                <a:cubicBezTo>
                  <a:pt x="21541" y="0"/>
                  <a:pt x="21600" y="147"/>
                  <a:pt x="21600" y="328"/>
                </a:cubicBezTo>
                <a:lnTo>
                  <a:pt x="21600" y="21272"/>
                </a:lnTo>
                <a:cubicBezTo>
                  <a:pt x="21600" y="21359"/>
                  <a:pt x="21586" y="21443"/>
                  <a:pt x="21562" y="21504"/>
                </a:cubicBezTo>
                <a:cubicBezTo>
                  <a:pt x="21537" y="21565"/>
                  <a:pt x="21504" y="21600"/>
                  <a:pt x="21469" y="21600"/>
                </a:cubicBezTo>
                <a:lnTo>
                  <a:pt x="131" y="21600"/>
                </a:lnTo>
                <a:cubicBezTo>
                  <a:pt x="96" y="21600"/>
                  <a:pt x="63" y="21565"/>
                  <a:pt x="38" y="21504"/>
                </a:cubicBezTo>
                <a:cubicBezTo>
                  <a:pt x="14" y="21443"/>
                  <a:pt x="0" y="21359"/>
                  <a:pt x="0" y="21272"/>
                </a:cubicBezTo>
                <a:lnTo>
                  <a:pt x="0" y="328"/>
                </a:lnTo>
                <a:cubicBezTo>
                  <a:pt x="0" y="241"/>
                  <a:pt x="14" y="157"/>
                  <a:pt x="38" y="96"/>
                </a:cubicBezTo>
                <a:cubicBezTo>
                  <a:pt x="63" y="35"/>
                  <a:pt x="96" y="0"/>
                  <a:pt x="13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rnd">
            <a:solidFill>
              <a:schemeClr val="accent1">
                <a:hueOff val="-163635"/>
                <a:satOff val="54545"/>
                <a:lumOff val="-549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7" name="Freeform 12"/>
          <p:cNvSpPr/>
          <p:nvPr/>
        </p:nvSpPr>
        <p:spPr>
          <a:xfrm>
            <a:off x="11835231" y="1714286"/>
            <a:ext cx="5518431" cy="685842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8" name="TextBox 13"/>
          <p:cNvSpPr txBox="1"/>
          <p:nvPr/>
        </p:nvSpPr>
        <p:spPr>
          <a:xfrm>
            <a:off x="711650" y="4176525"/>
            <a:ext cx="11066542" cy="243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7500"/>
              </a:lnSpc>
              <a:defRPr sz="152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RISC-V 教学</a:t>
            </a:r>
          </a:p>
        </p:txBody>
      </p:sp>
      <p:sp>
        <p:nvSpPr>
          <p:cNvPr id="549" name="AutoShape 14"/>
          <p:cNvSpPr/>
          <p:nvPr/>
        </p:nvSpPr>
        <p:spPr>
          <a:xfrm>
            <a:off x="1577724" y="6769875"/>
            <a:ext cx="9334394" cy="1"/>
          </a:xfrm>
          <a:prstGeom prst="line">
            <a:avLst/>
          </a:prstGeom>
          <a:ln w="66675">
            <a:solidFill>
              <a:schemeClr val="accent1">
                <a:hueOff val="-163635"/>
                <a:satOff val="54545"/>
                <a:lumOff val="-549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0" name="Freeform 16"/>
          <p:cNvSpPr/>
          <p:nvPr/>
        </p:nvSpPr>
        <p:spPr>
          <a:xfrm>
            <a:off x="-2858445" y="0"/>
            <a:ext cx="3086101" cy="1028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" y="0"/>
                </a:moveTo>
                <a:lnTo>
                  <a:pt x="21400" y="0"/>
                </a:lnTo>
                <a:cubicBezTo>
                  <a:pt x="21453" y="0"/>
                  <a:pt x="21504" y="6"/>
                  <a:pt x="21541" y="18"/>
                </a:cubicBezTo>
                <a:cubicBezTo>
                  <a:pt x="21579" y="29"/>
                  <a:pt x="21600" y="44"/>
                  <a:pt x="21600" y="60"/>
                </a:cubicBezTo>
                <a:lnTo>
                  <a:pt x="21600" y="21540"/>
                </a:lnTo>
                <a:cubicBezTo>
                  <a:pt x="21600" y="21556"/>
                  <a:pt x="21579" y="21571"/>
                  <a:pt x="21541" y="21582"/>
                </a:cubicBezTo>
                <a:cubicBezTo>
                  <a:pt x="21504" y="21594"/>
                  <a:pt x="21453" y="21600"/>
                  <a:pt x="21400" y="21600"/>
                </a:cubicBezTo>
                <a:lnTo>
                  <a:pt x="200" y="21600"/>
                </a:lnTo>
                <a:cubicBezTo>
                  <a:pt x="147" y="21600"/>
                  <a:pt x="96" y="21594"/>
                  <a:pt x="59" y="21582"/>
                </a:cubicBezTo>
                <a:cubicBezTo>
                  <a:pt x="21" y="21571"/>
                  <a:pt x="0" y="21556"/>
                  <a:pt x="0" y="21540"/>
                </a:cubicBezTo>
                <a:lnTo>
                  <a:pt x="0" y="60"/>
                </a:lnTo>
                <a:cubicBezTo>
                  <a:pt x="0" y="44"/>
                  <a:pt x="21" y="29"/>
                  <a:pt x="59" y="18"/>
                </a:cubicBezTo>
                <a:cubicBezTo>
                  <a:pt x="96" y="6"/>
                  <a:pt x="147" y="0"/>
                  <a:pt x="200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1" name="TextBox 18"/>
          <p:cNvSpPr txBox="1"/>
          <p:nvPr/>
        </p:nvSpPr>
        <p:spPr>
          <a:xfrm>
            <a:off x="14540509" y="787613"/>
            <a:ext cx="2595910" cy="330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400"/>
              </a:lnSpc>
              <a:defRPr sz="20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戊寅小队</a:t>
            </a:r>
          </a:p>
        </p:txBody>
      </p:sp>
      <p:sp>
        <p:nvSpPr>
          <p:cNvPr id="552" name="Freeform 20"/>
          <p:cNvSpPr/>
          <p:nvPr/>
        </p:nvSpPr>
        <p:spPr>
          <a:xfrm>
            <a:off x="1577725" y="7940923"/>
            <a:ext cx="2202247" cy="790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79" y="0"/>
                </a:moveTo>
                <a:lnTo>
                  <a:pt x="17721" y="0"/>
                </a:lnTo>
                <a:cubicBezTo>
                  <a:pt x="19863" y="0"/>
                  <a:pt x="21600" y="4835"/>
                  <a:pt x="21600" y="10800"/>
                </a:cubicBezTo>
                <a:cubicBezTo>
                  <a:pt x="21600" y="16765"/>
                  <a:pt x="19863" y="21600"/>
                  <a:pt x="17721" y="21600"/>
                </a:cubicBezTo>
                <a:lnTo>
                  <a:pt x="3879" y="21600"/>
                </a:lnTo>
                <a:cubicBezTo>
                  <a:pt x="1737" y="21600"/>
                  <a:pt x="0" y="16765"/>
                  <a:pt x="0" y="10800"/>
                </a:cubicBezTo>
                <a:cubicBezTo>
                  <a:pt x="0" y="4835"/>
                  <a:pt x="1737" y="0"/>
                  <a:pt x="3879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4762" cap="rnd">
            <a:solidFill>
              <a:schemeClr val="accent1">
                <a:hueOff val="-163635"/>
                <a:satOff val="54545"/>
                <a:lumOff val="-549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3" name="TextBox 22"/>
          <p:cNvSpPr txBox="1"/>
          <p:nvPr/>
        </p:nvSpPr>
        <p:spPr>
          <a:xfrm>
            <a:off x="1577725" y="8100175"/>
            <a:ext cx="2202247" cy="438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300"/>
              </a:lnSpc>
              <a:defRPr sz="24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第一部分</a:t>
            </a:r>
          </a:p>
        </p:txBody>
      </p:sp>
      <p:sp>
        <p:nvSpPr>
          <p:cNvPr id="554" name="TextBox 23"/>
          <p:cNvSpPr txBox="1"/>
          <p:nvPr/>
        </p:nvSpPr>
        <p:spPr>
          <a:xfrm>
            <a:off x="16121158" y="9490527"/>
            <a:ext cx="1232506" cy="405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300"/>
              </a:lnSpc>
              <a:defRPr sz="24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2025</a:t>
            </a:r>
          </a:p>
        </p:txBody>
      </p:sp>
      <p:sp>
        <p:nvSpPr>
          <p:cNvPr id="555" name="TextBox 24"/>
          <p:cNvSpPr txBox="1"/>
          <p:nvPr/>
        </p:nvSpPr>
        <p:spPr>
          <a:xfrm>
            <a:off x="1577724" y="2409018"/>
            <a:ext cx="9334394" cy="16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3400"/>
              </a:lnSpc>
              <a:defRPr sz="9600" spc="709">
                <a:solidFill>
                  <a:schemeClr val="accent1">
                    <a:hueOff val="-163635"/>
                    <a:satOff val="54545"/>
                    <a:lumOff val="-5490"/>
                    <a:alpha val="28627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PART ONE</a:t>
            </a:r>
          </a:p>
        </p:txBody>
      </p:sp>
      <p:sp>
        <p:nvSpPr>
          <p:cNvPr id="556" name="TextBox 25"/>
          <p:cNvSpPr txBox="1"/>
          <p:nvPr/>
        </p:nvSpPr>
        <p:spPr>
          <a:xfrm>
            <a:off x="1577724" y="9201150"/>
            <a:ext cx="4667198" cy="402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ts val="3300"/>
              </a:lnSpc>
              <a:defRPr sz="2300" spc="239">
                <a:solidFill>
                  <a:schemeClr val="accent1">
                    <a:hueOff val="-163635"/>
                    <a:satOff val="54545"/>
                    <a:lumOff val="-5490"/>
                    <a:alpha val="36863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RISC-V Education</a:t>
            </a:r>
          </a:p>
        </p:txBody>
      </p:sp>
      <p:sp>
        <p:nvSpPr>
          <p:cNvPr id="557" name="TextBox 26"/>
          <p:cNvSpPr txBox="1"/>
          <p:nvPr/>
        </p:nvSpPr>
        <p:spPr>
          <a:xfrm>
            <a:off x="3570099" y="695591"/>
            <a:ext cx="1517673" cy="331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pc="179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RISC-V 教学</a:t>
            </a:r>
          </a:p>
        </p:txBody>
      </p:sp>
      <p:sp>
        <p:nvSpPr>
          <p:cNvPr id="558" name="TextBox 27"/>
          <p:cNvSpPr txBox="1"/>
          <p:nvPr/>
        </p:nvSpPr>
        <p:spPr>
          <a:xfrm>
            <a:off x="5412495" y="695591"/>
            <a:ext cx="1664851" cy="62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pc="179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rPr dirty="0"/>
              <a:t>RISC-V Lab </a:t>
            </a:r>
            <a:endParaRPr lang="en-US" dirty="0"/>
          </a:p>
          <a:p>
            <a:r>
              <a:rPr dirty="0" err="1"/>
              <a:t>共建</a:t>
            </a:r>
            <a:endParaRPr dirty="0"/>
          </a:p>
        </p:txBody>
      </p:sp>
      <p:sp>
        <p:nvSpPr>
          <p:cNvPr id="559" name="TextBox 28"/>
          <p:cNvSpPr txBox="1"/>
          <p:nvPr/>
        </p:nvSpPr>
        <p:spPr>
          <a:xfrm>
            <a:off x="7193801" y="695591"/>
            <a:ext cx="1378456" cy="331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pc="179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实习生招募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Freeform 3"/>
          <p:cNvSpPr/>
          <p:nvPr/>
        </p:nvSpPr>
        <p:spPr>
          <a:xfrm>
            <a:off x="17583072" y="9582071"/>
            <a:ext cx="2247979" cy="2247979"/>
          </a:xfrm>
          <a:prstGeom prst="ellipse">
            <a:avLst/>
          </a:pr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2" name="Freeform 6"/>
          <p:cNvSpPr/>
          <p:nvPr/>
        </p:nvSpPr>
        <p:spPr>
          <a:xfrm>
            <a:off x="0" y="10195662"/>
            <a:ext cx="18062980" cy="91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" y="0"/>
                </a:moveTo>
                <a:lnTo>
                  <a:pt x="21594" y="0"/>
                </a:lnTo>
                <a:cubicBezTo>
                  <a:pt x="21597" y="0"/>
                  <a:pt x="21600" y="517"/>
                  <a:pt x="21600" y="1155"/>
                </a:cubicBezTo>
                <a:lnTo>
                  <a:pt x="21600" y="20445"/>
                </a:lnTo>
                <a:cubicBezTo>
                  <a:pt x="21600" y="20751"/>
                  <a:pt x="21599" y="21045"/>
                  <a:pt x="21598" y="21261"/>
                </a:cubicBezTo>
                <a:cubicBezTo>
                  <a:pt x="21597" y="21479"/>
                  <a:pt x="21596" y="21600"/>
                  <a:pt x="21594" y="21600"/>
                </a:cubicBezTo>
                <a:lnTo>
                  <a:pt x="6" y="21600"/>
                </a:lnTo>
                <a:cubicBezTo>
                  <a:pt x="3" y="21600"/>
                  <a:pt x="0" y="21083"/>
                  <a:pt x="0" y="20445"/>
                </a:cubicBezTo>
                <a:lnTo>
                  <a:pt x="0" y="1155"/>
                </a:lnTo>
                <a:cubicBezTo>
                  <a:pt x="0" y="517"/>
                  <a:pt x="3" y="0"/>
                  <a:pt x="6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3" name="Freeform 9"/>
          <p:cNvSpPr/>
          <p:nvPr/>
        </p:nvSpPr>
        <p:spPr>
          <a:xfrm>
            <a:off x="9109925" y="3702899"/>
            <a:ext cx="1932471" cy="1932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600" y="9720"/>
                  <a:pt x="11879" y="0"/>
                  <a:pt x="0" y="0"/>
                </a:cubicBez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4" name="Freeform 11"/>
          <p:cNvSpPr/>
          <p:nvPr/>
        </p:nvSpPr>
        <p:spPr>
          <a:xfrm rot="5400000">
            <a:off x="9260761" y="5861668"/>
            <a:ext cx="1630796" cy="1630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600" y="9720"/>
                  <a:pt x="11879" y="0"/>
                  <a:pt x="0" y="0"/>
                </a:cubicBez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5" name="Freeform 13"/>
          <p:cNvSpPr/>
          <p:nvPr/>
        </p:nvSpPr>
        <p:spPr>
          <a:xfrm rot="10800000">
            <a:off x="7245605" y="5861746"/>
            <a:ext cx="1630796" cy="1630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600" y="9720"/>
                  <a:pt x="11879" y="0"/>
                  <a:pt x="0" y="0"/>
                </a:cubicBez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6" name="Freeform 15"/>
          <p:cNvSpPr/>
          <p:nvPr/>
        </p:nvSpPr>
        <p:spPr>
          <a:xfrm rot="16200000">
            <a:off x="7245605" y="3931027"/>
            <a:ext cx="1630796" cy="1630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600" y="9720"/>
                  <a:pt x="11879" y="0"/>
                  <a:pt x="0" y="0"/>
                </a:cubicBez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7" name="TextBox 17"/>
          <p:cNvSpPr txBox="1"/>
          <p:nvPr/>
        </p:nvSpPr>
        <p:spPr>
          <a:xfrm>
            <a:off x="15934559" y="1019175"/>
            <a:ext cx="1306342" cy="607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400"/>
              </a:lnSpc>
              <a:defRPr sz="20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戊寅小队</a:t>
            </a:r>
          </a:p>
        </p:txBody>
      </p:sp>
      <p:sp>
        <p:nvSpPr>
          <p:cNvPr id="568" name="TextBox 18"/>
          <p:cNvSpPr txBox="1"/>
          <p:nvPr/>
        </p:nvSpPr>
        <p:spPr>
          <a:xfrm>
            <a:off x="7506662" y="4583317"/>
            <a:ext cx="1302097" cy="61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sz="36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01</a:t>
            </a:r>
          </a:p>
        </p:txBody>
      </p:sp>
      <p:sp>
        <p:nvSpPr>
          <p:cNvPr id="569" name="TextBox 19"/>
          <p:cNvSpPr txBox="1"/>
          <p:nvPr/>
        </p:nvSpPr>
        <p:spPr>
          <a:xfrm>
            <a:off x="7506662" y="6204508"/>
            <a:ext cx="1302097" cy="61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sz="36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02</a:t>
            </a:r>
          </a:p>
        </p:txBody>
      </p:sp>
      <p:sp>
        <p:nvSpPr>
          <p:cNvPr id="570" name="TextBox 20"/>
          <p:cNvSpPr txBox="1"/>
          <p:nvPr/>
        </p:nvSpPr>
        <p:spPr>
          <a:xfrm>
            <a:off x="9328480" y="6204508"/>
            <a:ext cx="1302097" cy="61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sz="36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04</a:t>
            </a:r>
          </a:p>
        </p:txBody>
      </p:sp>
      <p:sp>
        <p:nvSpPr>
          <p:cNvPr id="571" name="TextBox 21"/>
          <p:cNvSpPr txBox="1"/>
          <p:nvPr/>
        </p:nvSpPr>
        <p:spPr>
          <a:xfrm>
            <a:off x="9328480" y="4335890"/>
            <a:ext cx="1302097" cy="820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700"/>
              </a:lnSpc>
              <a:defRPr sz="48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03</a:t>
            </a:r>
          </a:p>
        </p:txBody>
      </p:sp>
      <p:sp>
        <p:nvSpPr>
          <p:cNvPr id="572" name="TextBox 24"/>
          <p:cNvSpPr txBox="1"/>
          <p:nvPr/>
        </p:nvSpPr>
        <p:spPr>
          <a:xfrm>
            <a:off x="11785546" y="6828601"/>
            <a:ext cx="5321158" cy="65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计算浮桥-二进制翻译教学</a:t>
            </a:r>
          </a:p>
        </p:txBody>
      </p:sp>
      <p:sp>
        <p:nvSpPr>
          <p:cNvPr id="573" name="TextBox 25"/>
          <p:cNvSpPr txBox="1"/>
          <p:nvPr/>
        </p:nvSpPr>
        <p:spPr>
          <a:xfrm>
            <a:off x="11785546" y="7724909"/>
            <a:ext cx="5103936" cy="1284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ts val="2500"/>
              </a:lnSpc>
              <a:defRPr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讲解二进制翻译，在 Licheepi 4A 上游玩游戏，包括15个视频，已完结：RISC-V 二进制翻译教学系列-初识二进制翻译、RISC-V 翻译执行 WPS、</a:t>
            </a:r>
          </a:p>
          <a:p>
            <a:pPr algn="r">
              <a:lnSpc>
                <a:spcPts val="2500"/>
              </a:lnSpc>
              <a:defRPr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RISC-V 游玩蔚蓝、 RISC-V 游玩泰拉瑞亚等</a:t>
            </a:r>
          </a:p>
        </p:txBody>
      </p:sp>
      <p:sp>
        <p:nvSpPr>
          <p:cNvPr id="574" name="TextBox 26"/>
          <p:cNvSpPr txBox="1"/>
          <p:nvPr/>
        </p:nvSpPr>
        <p:spPr>
          <a:xfrm>
            <a:off x="1379642" y="3265380"/>
            <a:ext cx="5103936" cy="659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懂点儿RV</a:t>
            </a:r>
          </a:p>
        </p:txBody>
      </p:sp>
      <p:sp>
        <p:nvSpPr>
          <p:cNvPr id="575" name="TextBox 27"/>
          <p:cNvSpPr txBox="1"/>
          <p:nvPr/>
        </p:nvSpPr>
        <p:spPr>
          <a:xfrm>
            <a:off x="1250044" y="4297586"/>
            <a:ext cx="5233639" cy="1284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500"/>
              </a:lnSpc>
              <a:defRPr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帮助初学者入门 RISC-V 架构，包括13个视频，已完结：RISC-V 历史与设计理念、RISC-V 架构的详细组成、RISC-V 扩展介绍、RISC-V 模拟器介绍、RISC-V 初识编译器、RISC-V 开源社区大放送等</a:t>
            </a:r>
          </a:p>
        </p:txBody>
      </p:sp>
      <p:sp>
        <p:nvSpPr>
          <p:cNvPr id="576" name="TextBox 28"/>
          <p:cNvSpPr txBox="1"/>
          <p:nvPr/>
        </p:nvSpPr>
        <p:spPr>
          <a:xfrm>
            <a:off x="1379642" y="6095108"/>
            <a:ext cx="5103936" cy="659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pPr>
            <a:r>
              <a:t>Milk-V Duo Demo实验</a:t>
            </a:r>
          </a:p>
        </p:txBody>
      </p:sp>
      <p:sp>
        <p:nvSpPr>
          <p:cNvPr id="577" name="TextBox 29"/>
          <p:cNvSpPr txBox="1"/>
          <p:nvPr/>
        </p:nvSpPr>
        <p:spPr>
          <a:xfrm>
            <a:off x="1379747" y="7065988"/>
            <a:ext cx="5103936" cy="1894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ts val="2500"/>
              </a:lnSpc>
              <a:defRPr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包括 Milk-V  Duo 系列，深入解析开发板使用与技术实现，共82个视频，更新中：在 Duo S 运行故事机 babyllama2、在 Duo S 部署 Caddy 服务器、</a:t>
            </a:r>
          </a:p>
          <a:p>
            <a:pPr algn="r">
              <a:lnSpc>
                <a:spcPts val="2500"/>
              </a:lnSpc>
              <a:defRPr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在 Duo 上运行 Arch Linux 系统、</a:t>
            </a:r>
          </a:p>
          <a:p>
            <a:pPr algn="r">
              <a:lnSpc>
                <a:spcPts val="2500"/>
              </a:lnSpc>
              <a:defRPr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在 Duo 上编译和运行 RT-Smart 系统等</a:t>
            </a:r>
          </a:p>
        </p:txBody>
      </p:sp>
      <p:sp>
        <p:nvSpPr>
          <p:cNvPr id="578" name="TextBox 32"/>
          <p:cNvSpPr txBox="1"/>
          <p:nvPr/>
        </p:nvSpPr>
        <p:spPr>
          <a:xfrm>
            <a:off x="3748999" y="775902"/>
            <a:ext cx="7906340" cy="1008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ts val="3900"/>
              </a:lnSpc>
              <a:defRPr sz="27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至2025年，共创建教学视频系列9个，发布教学视频137个，累计播放量5.7万</a:t>
            </a:r>
          </a:p>
        </p:txBody>
      </p:sp>
      <p:pic>
        <p:nvPicPr>
          <p:cNvPr id="579" name="已粘贴的影片.png" descr="已粘贴的影片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111" y="35250"/>
            <a:ext cx="4115677" cy="2930131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TextBox 24"/>
          <p:cNvSpPr txBox="1"/>
          <p:nvPr/>
        </p:nvSpPr>
        <p:spPr>
          <a:xfrm>
            <a:off x="11785546" y="3461540"/>
            <a:ext cx="5321158" cy="65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RuyiSDK系列</a:t>
            </a:r>
          </a:p>
        </p:txBody>
      </p:sp>
      <p:sp>
        <p:nvSpPr>
          <p:cNvPr id="581" name="TextBox 25"/>
          <p:cNvSpPr txBox="1"/>
          <p:nvPr/>
        </p:nvSpPr>
        <p:spPr>
          <a:xfrm>
            <a:off x="11785546" y="4342638"/>
            <a:ext cx="5321158" cy="160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500"/>
              </a:lnSpc>
              <a:defRPr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讲解 RuyiSDK 简介，环境配置和案例演示，包括4个视频，更新中：RuyiSDK 环境部署、RuyiSDK实际案例环境配置以及编译 coremark、在Milk-V Duo 使用厂商发布的二进制工具链构建 coremark、RuyiSDK 案例-学习使用qemu、llvm和cmake等</a:t>
            </a:r>
          </a:p>
        </p:txBody>
      </p:sp>
      <p:pic>
        <p:nvPicPr>
          <p:cNvPr id="582" name="8bda523424d644d3508233e865aac094.png" descr="8bda523424d644d3508233e865aac09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0119" y="-45368"/>
            <a:ext cx="4234593" cy="2861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Freeform 3"/>
          <p:cNvSpPr/>
          <p:nvPr/>
        </p:nvSpPr>
        <p:spPr>
          <a:xfrm>
            <a:off x="17583072" y="9582071"/>
            <a:ext cx="2247979" cy="2247979"/>
          </a:xfrm>
          <a:prstGeom prst="ellipse">
            <a:avLst/>
          </a:pr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5" name="Freeform 6"/>
          <p:cNvSpPr/>
          <p:nvPr/>
        </p:nvSpPr>
        <p:spPr>
          <a:xfrm>
            <a:off x="0" y="10195662"/>
            <a:ext cx="18062980" cy="91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" y="0"/>
                </a:moveTo>
                <a:lnTo>
                  <a:pt x="21594" y="0"/>
                </a:lnTo>
                <a:cubicBezTo>
                  <a:pt x="21597" y="0"/>
                  <a:pt x="21600" y="517"/>
                  <a:pt x="21600" y="1155"/>
                </a:cubicBezTo>
                <a:lnTo>
                  <a:pt x="21600" y="20445"/>
                </a:lnTo>
                <a:cubicBezTo>
                  <a:pt x="21600" y="20751"/>
                  <a:pt x="21599" y="21045"/>
                  <a:pt x="21598" y="21261"/>
                </a:cubicBezTo>
                <a:cubicBezTo>
                  <a:pt x="21597" y="21479"/>
                  <a:pt x="21596" y="21600"/>
                  <a:pt x="21594" y="21600"/>
                </a:cubicBezTo>
                <a:lnTo>
                  <a:pt x="6" y="21600"/>
                </a:lnTo>
                <a:cubicBezTo>
                  <a:pt x="3" y="21600"/>
                  <a:pt x="0" y="21083"/>
                  <a:pt x="0" y="20445"/>
                </a:cubicBezTo>
                <a:lnTo>
                  <a:pt x="0" y="1155"/>
                </a:lnTo>
                <a:cubicBezTo>
                  <a:pt x="0" y="517"/>
                  <a:pt x="3" y="0"/>
                  <a:pt x="6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6" name="Freeform 9"/>
          <p:cNvSpPr/>
          <p:nvPr/>
        </p:nvSpPr>
        <p:spPr>
          <a:xfrm rot="5400000">
            <a:off x="188288" y="-82703"/>
            <a:ext cx="3086101" cy="1405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0"/>
                </a:moveTo>
                <a:cubicBezTo>
                  <a:pt x="19182" y="0"/>
                  <a:pt x="21600" y="4835"/>
                  <a:pt x="21600" y="10800"/>
                </a:cubicBezTo>
                <a:cubicBezTo>
                  <a:pt x="21600" y="16765"/>
                  <a:pt x="19182" y="21600"/>
                  <a:pt x="16200" y="21600"/>
                </a:cubicBezTo>
                <a:lnTo>
                  <a:pt x="5400" y="21600"/>
                </a:lnTo>
                <a:cubicBezTo>
                  <a:pt x="2418" y="21600"/>
                  <a:pt x="0" y="16765"/>
                  <a:pt x="0" y="10800"/>
                </a:cubicBezTo>
                <a:cubicBezTo>
                  <a:pt x="0" y="4835"/>
                  <a:pt x="2418" y="0"/>
                  <a:pt x="5400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7" name="TextBox 11"/>
          <p:cNvSpPr txBox="1"/>
          <p:nvPr/>
        </p:nvSpPr>
        <p:spPr>
          <a:xfrm>
            <a:off x="2933762" y="809592"/>
            <a:ext cx="12195455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400"/>
              </a:lnSpc>
              <a:defRPr sz="60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RISC-V 教学</a:t>
            </a:r>
          </a:p>
        </p:txBody>
      </p:sp>
      <p:sp>
        <p:nvSpPr>
          <p:cNvPr id="588" name="TextBox 12"/>
          <p:cNvSpPr txBox="1"/>
          <p:nvPr/>
        </p:nvSpPr>
        <p:spPr>
          <a:xfrm>
            <a:off x="14644991" y="1019175"/>
            <a:ext cx="259591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400"/>
              </a:lnSpc>
              <a:defRPr sz="20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戊寅小队</a:t>
            </a:r>
          </a:p>
        </p:txBody>
      </p:sp>
      <p:sp>
        <p:nvSpPr>
          <p:cNvPr id="589" name="TextBox 13"/>
          <p:cNvSpPr txBox="1"/>
          <p:nvPr/>
        </p:nvSpPr>
        <p:spPr>
          <a:xfrm>
            <a:off x="1028700" y="922939"/>
            <a:ext cx="1405277" cy="820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700"/>
              </a:lnSpc>
              <a:defRPr sz="48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01</a:t>
            </a:r>
          </a:p>
        </p:txBody>
      </p:sp>
      <p:sp>
        <p:nvSpPr>
          <p:cNvPr id="590" name="Freeform 14"/>
          <p:cNvSpPr/>
          <p:nvPr/>
        </p:nvSpPr>
        <p:spPr>
          <a:xfrm>
            <a:off x="1471203" y="4117423"/>
            <a:ext cx="3294283" cy="3294282"/>
          </a:xfrm>
          <a:prstGeom prst="ellipse">
            <a:avLst/>
          </a:prstGeom>
          <a:solidFill>
            <a:srgbClr val="FFFFFF"/>
          </a:solidFill>
          <a:ln w="4762" cap="sq">
            <a:solidFill>
              <a:schemeClr val="accent1">
                <a:hueOff val="-163635"/>
                <a:satOff val="54545"/>
                <a:lumOff val="-5490"/>
              </a:schemeClr>
            </a:solidFill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91" name="TextBox 16"/>
          <p:cNvSpPr txBox="1"/>
          <p:nvPr/>
        </p:nvSpPr>
        <p:spPr>
          <a:xfrm>
            <a:off x="1876582" y="4895436"/>
            <a:ext cx="2483525" cy="65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短视频调研</a:t>
            </a:r>
          </a:p>
        </p:txBody>
      </p:sp>
      <p:sp>
        <p:nvSpPr>
          <p:cNvPr id="592" name="TextBox 17"/>
          <p:cNvSpPr txBox="1"/>
          <p:nvPr/>
        </p:nvSpPr>
        <p:spPr>
          <a:xfrm>
            <a:off x="1979323" y="5612612"/>
            <a:ext cx="2278042" cy="99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24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对教学类短视频的调研，明确短视频制作方向。</a:t>
            </a:r>
          </a:p>
        </p:txBody>
      </p:sp>
      <p:sp>
        <p:nvSpPr>
          <p:cNvPr id="593" name="TextBox 18"/>
          <p:cNvSpPr txBox="1"/>
          <p:nvPr/>
        </p:nvSpPr>
        <p:spPr>
          <a:xfrm>
            <a:off x="5309325" y="2983119"/>
            <a:ext cx="9098751" cy="124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RISC-V教学内容及短视频吸引因素</a:t>
            </a:r>
          </a:p>
        </p:txBody>
      </p:sp>
      <p:sp>
        <p:nvSpPr>
          <p:cNvPr id="594" name="TextBox 19"/>
          <p:cNvSpPr txBox="1"/>
          <p:nvPr/>
        </p:nvSpPr>
        <p:spPr>
          <a:xfrm>
            <a:off x="5309325" y="3758100"/>
            <a:ext cx="7009673" cy="6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24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对现有RISC-V教学普及度的简单分析，以及短视频的特点分析。</a:t>
            </a:r>
          </a:p>
        </p:txBody>
      </p:sp>
      <p:sp>
        <p:nvSpPr>
          <p:cNvPr id="595" name="TextBox 20"/>
          <p:cNvSpPr txBox="1"/>
          <p:nvPr/>
        </p:nvSpPr>
        <p:spPr>
          <a:xfrm>
            <a:off x="5309325" y="5019569"/>
            <a:ext cx="9335667" cy="124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RISC-V教学短视频同类视频</a:t>
            </a:r>
          </a:p>
        </p:txBody>
      </p:sp>
      <p:sp>
        <p:nvSpPr>
          <p:cNvPr id="596" name="TextBox 21"/>
          <p:cNvSpPr txBox="1"/>
          <p:nvPr/>
        </p:nvSpPr>
        <p:spPr>
          <a:xfrm>
            <a:off x="5309325" y="5794550"/>
            <a:ext cx="8122706" cy="6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24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对现有的RISC-V教学长视频、教学短视频、RISC-V短视频等进行调研分析，明确进一步制作方向。</a:t>
            </a:r>
          </a:p>
        </p:txBody>
      </p:sp>
      <p:sp>
        <p:nvSpPr>
          <p:cNvPr id="597" name="TextBox 22"/>
          <p:cNvSpPr txBox="1"/>
          <p:nvPr/>
        </p:nvSpPr>
        <p:spPr>
          <a:xfrm>
            <a:off x="5309325" y="7056018"/>
            <a:ext cx="3276729" cy="659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000"/>
              </a:lnSpc>
              <a:defRPr sz="3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字由点字美玲体"/>
                <a:ea typeface="字由点字美玲体"/>
                <a:cs typeface="字由点字美玲体"/>
                <a:sym typeface="字由点字美玲体"/>
                <a:hlinkClick r:id="rId3"/>
              </a:defRPr>
            </a:lvl1pPr>
          </a:lstStyle>
          <a:p>
            <a:pPr>
              <a:defRPr u="none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流量反馈</a:t>
            </a:r>
          </a:p>
        </p:txBody>
      </p:sp>
      <p:sp>
        <p:nvSpPr>
          <p:cNvPr id="598" name="TextBox 23"/>
          <p:cNvSpPr txBox="1"/>
          <p:nvPr/>
        </p:nvSpPr>
        <p:spPr>
          <a:xfrm>
            <a:off x="5309325" y="7831000"/>
            <a:ext cx="6667201" cy="6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24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根据平台流量反馈以及推送机制，适当修改视频内容及发布策略。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Freeform 3"/>
          <p:cNvSpPr/>
          <p:nvPr/>
        </p:nvSpPr>
        <p:spPr>
          <a:xfrm>
            <a:off x="17583072" y="9582071"/>
            <a:ext cx="2247979" cy="2247979"/>
          </a:xfrm>
          <a:prstGeom prst="ellipse">
            <a:avLst/>
          </a:pr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01" name="Freeform 6"/>
          <p:cNvSpPr/>
          <p:nvPr/>
        </p:nvSpPr>
        <p:spPr>
          <a:xfrm>
            <a:off x="0" y="10195662"/>
            <a:ext cx="18062980" cy="91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" y="0"/>
                </a:moveTo>
                <a:lnTo>
                  <a:pt x="21594" y="0"/>
                </a:lnTo>
                <a:cubicBezTo>
                  <a:pt x="21597" y="0"/>
                  <a:pt x="21600" y="517"/>
                  <a:pt x="21600" y="1155"/>
                </a:cubicBezTo>
                <a:lnTo>
                  <a:pt x="21600" y="20445"/>
                </a:lnTo>
                <a:cubicBezTo>
                  <a:pt x="21600" y="20751"/>
                  <a:pt x="21599" y="21045"/>
                  <a:pt x="21598" y="21261"/>
                </a:cubicBezTo>
                <a:cubicBezTo>
                  <a:pt x="21597" y="21479"/>
                  <a:pt x="21596" y="21600"/>
                  <a:pt x="21594" y="21600"/>
                </a:cubicBezTo>
                <a:lnTo>
                  <a:pt x="6" y="21600"/>
                </a:lnTo>
                <a:cubicBezTo>
                  <a:pt x="3" y="21600"/>
                  <a:pt x="0" y="21083"/>
                  <a:pt x="0" y="20445"/>
                </a:cubicBezTo>
                <a:lnTo>
                  <a:pt x="0" y="1155"/>
                </a:lnTo>
                <a:cubicBezTo>
                  <a:pt x="0" y="517"/>
                  <a:pt x="3" y="0"/>
                  <a:pt x="6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02" name="Freeform 9"/>
          <p:cNvSpPr/>
          <p:nvPr/>
        </p:nvSpPr>
        <p:spPr>
          <a:xfrm rot="5400000">
            <a:off x="188288" y="-82703"/>
            <a:ext cx="3086101" cy="1405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0"/>
                </a:moveTo>
                <a:cubicBezTo>
                  <a:pt x="19182" y="0"/>
                  <a:pt x="21600" y="4835"/>
                  <a:pt x="21600" y="10800"/>
                </a:cubicBezTo>
                <a:cubicBezTo>
                  <a:pt x="21600" y="16765"/>
                  <a:pt x="19182" y="21600"/>
                  <a:pt x="16200" y="21600"/>
                </a:cubicBezTo>
                <a:lnTo>
                  <a:pt x="5400" y="21600"/>
                </a:lnTo>
                <a:cubicBezTo>
                  <a:pt x="2418" y="21600"/>
                  <a:pt x="0" y="16765"/>
                  <a:pt x="0" y="10800"/>
                </a:cubicBezTo>
                <a:cubicBezTo>
                  <a:pt x="0" y="4835"/>
                  <a:pt x="2418" y="0"/>
                  <a:pt x="5400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03" name="TextBox 11"/>
          <p:cNvSpPr txBox="1"/>
          <p:nvPr/>
        </p:nvSpPr>
        <p:spPr>
          <a:xfrm>
            <a:off x="2933762" y="809592"/>
            <a:ext cx="12195455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400"/>
              </a:lnSpc>
              <a:defRPr sz="60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RISC-V 教学</a:t>
            </a:r>
          </a:p>
        </p:txBody>
      </p:sp>
      <p:sp>
        <p:nvSpPr>
          <p:cNvPr id="604" name="TextBox 12"/>
          <p:cNvSpPr txBox="1"/>
          <p:nvPr/>
        </p:nvSpPr>
        <p:spPr>
          <a:xfrm>
            <a:off x="14644991" y="1019175"/>
            <a:ext cx="259591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400"/>
              </a:lnSpc>
              <a:defRPr sz="20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戊寅小队</a:t>
            </a:r>
          </a:p>
        </p:txBody>
      </p:sp>
      <p:sp>
        <p:nvSpPr>
          <p:cNvPr id="605" name="TextBox 13"/>
          <p:cNvSpPr txBox="1"/>
          <p:nvPr/>
        </p:nvSpPr>
        <p:spPr>
          <a:xfrm>
            <a:off x="1028700" y="922939"/>
            <a:ext cx="1405277" cy="820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700"/>
              </a:lnSpc>
              <a:defRPr sz="48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01</a:t>
            </a:r>
          </a:p>
        </p:txBody>
      </p:sp>
      <p:sp>
        <p:nvSpPr>
          <p:cNvPr id="606" name="TextBox 23"/>
          <p:cNvSpPr txBox="1"/>
          <p:nvPr/>
        </p:nvSpPr>
        <p:spPr>
          <a:xfrm>
            <a:off x="1028700" y="6801771"/>
            <a:ext cx="5190129" cy="65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pPr>
            <a:r>
              <a:t>懂点儿RV</a:t>
            </a:r>
          </a:p>
        </p:txBody>
      </p:sp>
      <p:sp>
        <p:nvSpPr>
          <p:cNvPr id="607" name="TextBox 24"/>
          <p:cNvSpPr txBox="1"/>
          <p:nvPr/>
        </p:nvSpPr>
        <p:spPr>
          <a:xfrm>
            <a:off x="1028699" y="7662158"/>
            <a:ext cx="5494440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 defTabSz="1371600">
              <a:lnSpc>
                <a:spcPct val="130000"/>
              </a:lnSpc>
              <a:defRPr spc="150">
                <a:solidFill>
                  <a:srgbClr val="262626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主要是针对对 RISC-V 感兴趣的学生，引导他们从短视频到长视频的学习路径，并且针对 RISC-V 指令集，RISC-V 模拟器，针对 RISC-V 的编译器都进行相关介绍，让观看者自由选择他们的后续学习方向。</a:t>
            </a:r>
          </a:p>
        </p:txBody>
      </p:sp>
      <p:sp>
        <p:nvSpPr>
          <p:cNvPr id="608" name="TextBox 25"/>
          <p:cNvSpPr txBox="1"/>
          <p:nvPr/>
        </p:nvSpPr>
        <p:spPr>
          <a:xfrm>
            <a:off x="6737842" y="6810160"/>
            <a:ext cx="5190130" cy="65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pPr>
            <a:r>
              <a:t>开发板 Demo 复现系列</a:t>
            </a:r>
          </a:p>
        </p:txBody>
      </p:sp>
      <p:sp>
        <p:nvSpPr>
          <p:cNvPr id="609" name="TextBox 26"/>
          <p:cNvSpPr txBox="1"/>
          <p:nvPr/>
        </p:nvSpPr>
        <p:spPr>
          <a:xfrm>
            <a:off x="6737842" y="7670547"/>
            <a:ext cx="5190130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 defTabSz="1371600">
              <a:lnSpc>
                <a:spcPct val="130000"/>
              </a:lnSpc>
              <a:defRPr spc="150">
                <a:solidFill>
                  <a:srgbClr val="262626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教学Arduino、WiringX，并结合Duo平台进行系统化教学，针对嵌入式新手设计课程。在教学过程中，介绍RISC-V架构的特点和优势，帮助学员快速掌握嵌入式开发基础，同时提升RISC-V的认知度。</a:t>
            </a:r>
          </a:p>
        </p:txBody>
      </p:sp>
      <p:sp>
        <p:nvSpPr>
          <p:cNvPr id="610" name="TextBox 25"/>
          <p:cNvSpPr txBox="1"/>
          <p:nvPr/>
        </p:nvSpPr>
        <p:spPr>
          <a:xfrm>
            <a:off x="12482413" y="6803232"/>
            <a:ext cx="5190130" cy="659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开发版 Demo实验</a:t>
            </a:r>
          </a:p>
        </p:txBody>
      </p:sp>
      <p:sp>
        <p:nvSpPr>
          <p:cNvPr id="611" name="TextBox 26"/>
          <p:cNvSpPr txBox="1"/>
          <p:nvPr/>
        </p:nvSpPr>
        <p:spPr>
          <a:xfrm>
            <a:off x="12482413" y="7662158"/>
            <a:ext cx="5190130" cy="160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2500"/>
              </a:lnSpc>
              <a:defRPr spc="150">
                <a:solidFill>
                  <a:srgbClr val="262626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学习Milk-V Duo、Licheepi 4A、k230等RISC-V 开发版，复刻社交平台和官网任务，带领观众逐步学习并实际操作，理解运行过程，帮助嵌入式爱好者掌握技术要点，提升动手能力。</a:t>
            </a:r>
          </a:p>
        </p:txBody>
      </p:sp>
      <p:pic>
        <p:nvPicPr>
          <p:cNvPr id="612" name="图片 32" descr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9" y="2483200"/>
            <a:ext cx="5494440" cy="4120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图片 34" descr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514527"/>
            <a:ext cx="5494440" cy="4120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图片 36" descr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2439" y="2797281"/>
            <a:ext cx="5845362" cy="3328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Freeform 3"/>
          <p:cNvSpPr/>
          <p:nvPr/>
        </p:nvSpPr>
        <p:spPr>
          <a:xfrm>
            <a:off x="17583072" y="9582071"/>
            <a:ext cx="2247979" cy="2247979"/>
          </a:xfrm>
          <a:prstGeom prst="ellipse">
            <a:avLst/>
          </a:pr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7" name="Freeform 6"/>
          <p:cNvSpPr/>
          <p:nvPr/>
        </p:nvSpPr>
        <p:spPr>
          <a:xfrm>
            <a:off x="0" y="10195662"/>
            <a:ext cx="18062980" cy="91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" y="0"/>
                </a:moveTo>
                <a:lnTo>
                  <a:pt x="21594" y="0"/>
                </a:lnTo>
                <a:cubicBezTo>
                  <a:pt x="21597" y="0"/>
                  <a:pt x="21600" y="517"/>
                  <a:pt x="21600" y="1155"/>
                </a:cubicBezTo>
                <a:lnTo>
                  <a:pt x="21600" y="20445"/>
                </a:lnTo>
                <a:cubicBezTo>
                  <a:pt x="21600" y="20751"/>
                  <a:pt x="21599" y="21045"/>
                  <a:pt x="21598" y="21261"/>
                </a:cubicBezTo>
                <a:cubicBezTo>
                  <a:pt x="21597" y="21479"/>
                  <a:pt x="21596" y="21600"/>
                  <a:pt x="21594" y="21600"/>
                </a:cubicBezTo>
                <a:lnTo>
                  <a:pt x="6" y="21600"/>
                </a:lnTo>
                <a:cubicBezTo>
                  <a:pt x="3" y="21600"/>
                  <a:pt x="0" y="21083"/>
                  <a:pt x="0" y="20445"/>
                </a:cubicBezTo>
                <a:lnTo>
                  <a:pt x="0" y="1155"/>
                </a:lnTo>
                <a:cubicBezTo>
                  <a:pt x="0" y="517"/>
                  <a:pt x="3" y="0"/>
                  <a:pt x="6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8" name="Freeform 9"/>
          <p:cNvSpPr/>
          <p:nvPr/>
        </p:nvSpPr>
        <p:spPr>
          <a:xfrm rot="5400000">
            <a:off x="188288" y="-82703"/>
            <a:ext cx="3086101" cy="1405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0"/>
                </a:moveTo>
                <a:cubicBezTo>
                  <a:pt x="19182" y="0"/>
                  <a:pt x="21600" y="4835"/>
                  <a:pt x="21600" y="10800"/>
                </a:cubicBezTo>
                <a:cubicBezTo>
                  <a:pt x="21600" y="16765"/>
                  <a:pt x="19182" y="21600"/>
                  <a:pt x="16200" y="21600"/>
                </a:cubicBezTo>
                <a:lnTo>
                  <a:pt x="5400" y="21600"/>
                </a:lnTo>
                <a:cubicBezTo>
                  <a:pt x="2418" y="21600"/>
                  <a:pt x="0" y="16765"/>
                  <a:pt x="0" y="10800"/>
                </a:cubicBezTo>
                <a:cubicBezTo>
                  <a:pt x="0" y="4835"/>
                  <a:pt x="2418" y="0"/>
                  <a:pt x="5400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9" name="TextBox 11"/>
          <p:cNvSpPr txBox="1"/>
          <p:nvPr/>
        </p:nvSpPr>
        <p:spPr>
          <a:xfrm>
            <a:off x="2933762" y="809592"/>
            <a:ext cx="12195455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400"/>
              </a:lnSpc>
              <a:defRPr sz="60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RISC-V 教学</a:t>
            </a:r>
          </a:p>
        </p:txBody>
      </p:sp>
      <p:sp>
        <p:nvSpPr>
          <p:cNvPr id="620" name="TextBox 12"/>
          <p:cNvSpPr txBox="1"/>
          <p:nvPr/>
        </p:nvSpPr>
        <p:spPr>
          <a:xfrm>
            <a:off x="1028700" y="922939"/>
            <a:ext cx="1405277" cy="820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700"/>
              </a:lnSpc>
              <a:defRPr sz="48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01</a:t>
            </a:r>
          </a:p>
        </p:txBody>
      </p:sp>
      <p:sp>
        <p:nvSpPr>
          <p:cNvPr id="621" name="TextBox 13"/>
          <p:cNvSpPr txBox="1"/>
          <p:nvPr/>
        </p:nvSpPr>
        <p:spPr>
          <a:xfrm>
            <a:off x="1572135" y="2164107"/>
            <a:ext cx="2278042" cy="65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懂点儿RV</a:t>
            </a:r>
          </a:p>
        </p:txBody>
      </p:sp>
      <p:sp>
        <p:nvSpPr>
          <p:cNvPr id="622" name="TextBox 14"/>
          <p:cNvSpPr txBox="1"/>
          <p:nvPr/>
        </p:nvSpPr>
        <p:spPr>
          <a:xfrm>
            <a:off x="6004262" y="3004889"/>
            <a:ext cx="3715802" cy="596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rPr dirty="0" err="1"/>
              <a:t>RV历史与设计理念</a:t>
            </a:r>
            <a:endParaRPr dirty="0"/>
          </a:p>
        </p:txBody>
      </p:sp>
      <p:sp>
        <p:nvSpPr>
          <p:cNvPr id="623" name="TextBox 15"/>
          <p:cNvSpPr txBox="1"/>
          <p:nvPr/>
        </p:nvSpPr>
        <p:spPr>
          <a:xfrm>
            <a:off x="6004262" y="4390738"/>
            <a:ext cx="3276728" cy="720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24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猫meme拟人，让原本历史变得更加有趣</a:t>
            </a:r>
          </a:p>
        </p:txBody>
      </p:sp>
      <p:sp>
        <p:nvSpPr>
          <p:cNvPr id="624" name="TextBox 16"/>
          <p:cNvSpPr txBox="1"/>
          <p:nvPr/>
        </p:nvSpPr>
        <p:spPr>
          <a:xfrm>
            <a:off x="6004262" y="5995747"/>
            <a:ext cx="3787810" cy="1238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rPr dirty="0" err="1"/>
              <a:t>RV在计算架构中的地位</a:t>
            </a:r>
            <a:endParaRPr dirty="0"/>
          </a:p>
        </p:txBody>
      </p:sp>
      <p:sp>
        <p:nvSpPr>
          <p:cNvPr id="625" name="TextBox 17"/>
          <p:cNvSpPr txBox="1"/>
          <p:nvPr/>
        </p:nvSpPr>
        <p:spPr>
          <a:xfrm>
            <a:off x="6004262" y="7463934"/>
            <a:ext cx="3520738" cy="720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700"/>
              </a:lnSpc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猫和老鼠 机器猫vs汤姆猫</a:t>
            </a:r>
          </a:p>
          <a:p>
            <a:pPr>
              <a:lnSpc>
                <a:spcPts val="2700"/>
              </a:lnSpc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比喻ARM X86 RISC-V</a:t>
            </a:r>
          </a:p>
        </p:txBody>
      </p:sp>
      <p:sp>
        <p:nvSpPr>
          <p:cNvPr id="626" name="TextBox 18"/>
          <p:cNvSpPr txBox="1"/>
          <p:nvPr/>
        </p:nvSpPr>
        <p:spPr>
          <a:xfrm>
            <a:off x="13964173" y="3050608"/>
            <a:ext cx="3584954" cy="659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RV扩展介绍</a:t>
            </a:r>
          </a:p>
        </p:txBody>
      </p:sp>
      <p:sp>
        <p:nvSpPr>
          <p:cNvPr id="627" name="TextBox 19"/>
          <p:cNvSpPr txBox="1"/>
          <p:nvPr/>
        </p:nvSpPr>
        <p:spPr>
          <a:xfrm>
            <a:off x="13898762" y="4085209"/>
            <a:ext cx="3276728" cy="720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700"/>
              </a:lnSpc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植物大战僵尸植物</a:t>
            </a:r>
          </a:p>
          <a:p>
            <a:pPr>
              <a:lnSpc>
                <a:spcPts val="2700"/>
              </a:lnSpc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比喻RISC-V的各个扩展</a:t>
            </a:r>
          </a:p>
        </p:txBody>
      </p:sp>
      <p:sp>
        <p:nvSpPr>
          <p:cNvPr id="628" name="TextBox 20"/>
          <p:cNvSpPr txBox="1"/>
          <p:nvPr/>
        </p:nvSpPr>
        <p:spPr>
          <a:xfrm>
            <a:off x="13964173" y="6041466"/>
            <a:ext cx="3276729" cy="659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pPr>
            <a:r>
              <a:t>RV模拟器介绍</a:t>
            </a:r>
          </a:p>
        </p:txBody>
      </p:sp>
      <p:sp>
        <p:nvSpPr>
          <p:cNvPr id="629" name="TextBox 21"/>
          <p:cNvSpPr txBox="1"/>
          <p:nvPr/>
        </p:nvSpPr>
        <p:spPr>
          <a:xfrm>
            <a:off x="13982572" y="7076517"/>
            <a:ext cx="3276728" cy="720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24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马鹿老师介绍各个模拟器</a:t>
            </a:r>
          </a:p>
        </p:txBody>
      </p:sp>
      <p:sp>
        <p:nvSpPr>
          <p:cNvPr id="630" name="TextBox 18"/>
          <p:cNvSpPr txBox="1"/>
          <p:nvPr/>
        </p:nvSpPr>
        <p:spPr>
          <a:xfrm>
            <a:off x="14644991" y="1019175"/>
            <a:ext cx="259591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400"/>
              </a:lnSpc>
              <a:defRPr sz="20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戊寅小队</a:t>
            </a:r>
          </a:p>
        </p:txBody>
      </p:sp>
      <p:pic>
        <p:nvPicPr>
          <p:cNvPr id="631" name="图片 23" descr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009276"/>
            <a:ext cx="2724150" cy="1704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图片 25" descr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6041475"/>
            <a:ext cx="2724150" cy="1704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图片 27" descr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0423" y="6046370"/>
            <a:ext cx="2724151" cy="1704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图片 29" descr="图片 29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0423" y="3004889"/>
            <a:ext cx="2724151" cy="1704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Freeform 3"/>
          <p:cNvSpPr/>
          <p:nvPr/>
        </p:nvSpPr>
        <p:spPr>
          <a:xfrm>
            <a:off x="17583072" y="9582071"/>
            <a:ext cx="2247979" cy="2247979"/>
          </a:xfrm>
          <a:prstGeom prst="ellipse">
            <a:avLst/>
          </a:pr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37" name="Freeform 6"/>
          <p:cNvSpPr/>
          <p:nvPr/>
        </p:nvSpPr>
        <p:spPr>
          <a:xfrm>
            <a:off x="0" y="10195662"/>
            <a:ext cx="18062980" cy="91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" y="0"/>
                </a:moveTo>
                <a:lnTo>
                  <a:pt x="21594" y="0"/>
                </a:lnTo>
                <a:cubicBezTo>
                  <a:pt x="21597" y="0"/>
                  <a:pt x="21600" y="517"/>
                  <a:pt x="21600" y="1155"/>
                </a:cubicBezTo>
                <a:lnTo>
                  <a:pt x="21600" y="20445"/>
                </a:lnTo>
                <a:cubicBezTo>
                  <a:pt x="21600" y="20751"/>
                  <a:pt x="21599" y="21045"/>
                  <a:pt x="21598" y="21261"/>
                </a:cubicBezTo>
                <a:cubicBezTo>
                  <a:pt x="21597" y="21479"/>
                  <a:pt x="21596" y="21600"/>
                  <a:pt x="21594" y="21600"/>
                </a:cubicBezTo>
                <a:lnTo>
                  <a:pt x="6" y="21600"/>
                </a:lnTo>
                <a:cubicBezTo>
                  <a:pt x="3" y="21600"/>
                  <a:pt x="0" y="21083"/>
                  <a:pt x="0" y="20445"/>
                </a:cubicBezTo>
                <a:lnTo>
                  <a:pt x="0" y="1155"/>
                </a:lnTo>
                <a:cubicBezTo>
                  <a:pt x="0" y="517"/>
                  <a:pt x="3" y="0"/>
                  <a:pt x="6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38" name="Freeform 9"/>
          <p:cNvSpPr/>
          <p:nvPr/>
        </p:nvSpPr>
        <p:spPr>
          <a:xfrm rot="5400000">
            <a:off x="188288" y="-82703"/>
            <a:ext cx="3086101" cy="1405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0"/>
                </a:moveTo>
                <a:cubicBezTo>
                  <a:pt x="19182" y="0"/>
                  <a:pt x="21600" y="4835"/>
                  <a:pt x="21600" y="10800"/>
                </a:cubicBezTo>
                <a:cubicBezTo>
                  <a:pt x="21600" y="16765"/>
                  <a:pt x="19182" y="21600"/>
                  <a:pt x="16200" y="21600"/>
                </a:cubicBezTo>
                <a:lnTo>
                  <a:pt x="5400" y="21600"/>
                </a:lnTo>
                <a:cubicBezTo>
                  <a:pt x="2418" y="21600"/>
                  <a:pt x="0" y="16765"/>
                  <a:pt x="0" y="10800"/>
                </a:cubicBezTo>
                <a:cubicBezTo>
                  <a:pt x="0" y="4835"/>
                  <a:pt x="2418" y="0"/>
                  <a:pt x="5400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39" name="TextBox 11"/>
          <p:cNvSpPr txBox="1"/>
          <p:nvPr/>
        </p:nvSpPr>
        <p:spPr>
          <a:xfrm>
            <a:off x="2933762" y="809592"/>
            <a:ext cx="12195455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400"/>
              </a:lnSpc>
              <a:defRPr sz="60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RISC-V 教学</a:t>
            </a:r>
          </a:p>
        </p:txBody>
      </p:sp>
      <p:sp>
        <p:nvSpPr>
          <p:cNvPr id="640" name="TextBox 12"/>
          <p:cNvSpPr txBox="1"/>
          <p:nvPr/>
        </p:nvSpPr>
        <p:spPr>
          <a:xfrm>
            <a:off x="14644991" y="1019175"/>
            <a:ext cx="259591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400"/>
              </a:lnSpc>
              <a:defRPr sz="20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戊寅小队</a:t>
            </a:r>
          </a:p>
        </p:txBody>
      </p:sp>
      <p:sp>
        <p:nvSpPr>
          <p:cNvPr id="641" name="TextBox 13"/>
          <p:cNvSpPr txBox="1"/>
          <p:nvPr/>
        </p:nvSpPr>
        <p:spPr>
          <a:xfrm>
            <a:off x="1028700" y="922939"/>
            <a:ext cx="1405277" cy="820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700"/>
              </a:lnSpc>
              <a:defRPr sz="48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01</a:t>
            </a:r>
          </a:p>
        </p:txBody>
      </p:sp>
      <p:sp>
        <p:nvSpPr>
          <p:cNvPr id="642" name="TextBox 23"/>
          <p:cNvSpPr txBox="1"/>
          <p:nvPr/>
        </p:nvSpPr>
        <p:spPr>
          <a:xfrm>
            <a:off x="2554284" y="6811481"/>
            <a:ext cx="5575554" cy="65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pPr>
            <a:r>
              <a:t>计算浮桥-二进制翻译教学</a:t>
            </a:r>
          </a:p>
        </p:txBody>
      </p:sp>
      <p:sp>
        <p:nvSpPr>
          <p:cNvPr id="643" name="TextBox 24"/>
          <p:cNvSpPr txBox="1"/>
          <p:nvPr/>
        </p:nvSpPr>
        <p:spPr>
          <a:xfrm>
            <a:off x="2730246" y="7670545"/>
            <a:ext cx="5549658" cy="105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371600">
              <a:lnSpc>
                <a:spcPct val="130000"/>
              </a:lnSpc>
              <a:defRPr spc="150">
                <a:solidFill>
                  <a:srgbClr val="262626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rPr dirty="0"/>
              <a:t>介绍什么是二进制翻译，二进制翻译的现状、结合box64在RISC-V开发板上实现二进制翻译。剪辑动画的经典画面进行教学，更容易吸引观众观看</a:t>
            </a:r>
          </a:p>
        </p:txBody>
      </p:sp>
      <p:sp>
        <p:nvSpPr>
          <p:cNvPr id="644" name="TextBox 25"/>
          <p:cNvSpPr txBox="1"/>
          <p:nvPr/>
        </p:nvSpPr>
        <p:spPr>
          <a:xfrm>
            <a:off x="9223585" y="6790012"/>
            <a:ext cx="6672606" cy="65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pPr>
            <a:r>
              <a:t>计算浮桥-通过box64游玩游戏</a:t>
            </a:r>
          </a:p>
        </p:txBody>
      </p:sp>
      <p:sp>
        <p:nvSpPr>
          <p:cNvPr id="645" name="TextBox 26"/>
          <p:cNvSpPr txBox="1"/>
          <p:nvPr/>
        </p:nvSpPr>
        <p:spPr>
          <a:xfrm>
            <a:off x="9786594" y="7619127"/>
            <a:ext cx="5190130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 defTabSz="1371600">
              <a:lnSpc>
                <a:spcPct val="130000"/>
              </a:lnSpc>
              <a:defRPr spc="150">
                <a:solidFill>
                  <a:srgbClr val="262626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rPr dirty="0"/>
              <a:t>在RISC-V开发板上通过box64游玩游戏实例，目前主要是Licheepi 4A。已经流畅运行过</a:t>
            </a:r>
          </a:p>
          <a:p>
            <a:pPr algn="ctr" defTabSz="1371600">
              <a:lnSpc>
                <a:spcPct val="130000"/>
              </a:lnSpc>
              <a:defRPr spc="150">
                <a:solidFill>
                  <a:srgbClr val="262626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rPr dirty="0" err="1"/>
              <a:t>蔚蓝、泰拉瑞亚、baby</a:t>
            </a:r>
            <a:r>
              <a:rPr dirty="0"/>
              <a:t> is you等游戏。每个视频又1分钟的游戏演示，开头标注了RISC-V和开发板名称，片尾有二维码，扫码获得教程</a:t>
            </a:r>
          </a:p>
        </p:txBody>
      </p:sp>
      <p:pic>
        <p:nvPicPr>
          <p:cNvPr id="646" name="图片 16" descr="图片 1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2488994"/>
            <a:ext cx="5223124" cy="3917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图片 18" descr="图片 18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731" y="2473585"/>
            <a:ext cx="6262454" cy="3820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Freeform 3"/>
          <p:cNvSpPr/>
          <p:nvPr/>
        </p:nvSpPr>
        <p:spPr>
          <a:xfrm>
            <a:off x="17583072" y="9582071"/>
            <a:ext cx="2247979" cy="2247979"/>
          </a:xfrm>
          <a:prstGeom prst="ellipse">
            <a:avLst/>
          </a:pr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0" name="Freeform 6"/>
          <p:cNvSpPr/>
          <p:nvPr/>
        </p:nvSpPr>
        <p:spPr>
          <a:xfrm>
            <a:off x="0" y="10195662"/>
            <a:ext cx="18062980" cy="91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" y="0"/>
                </a:moveTo>
                <a:lnTo>
                  <a:pt x="21594" y="0"/>
                </a:lnTo>
                <a:cubicBezTo>
                  <a:pt x="21597" y="0"/>
                  <a:pt x="21600" y="517"/>
                  <a:pt x="21600" y="1155"/>
                </a:cubicBezTo>
                <a:lnTo>
                  <a:pt x="21600" y="20445"/>
                </a:lnTo>
                <a:cubicBezTo>
                  <a:pt x="21600" y="20751"/>
                  <a:pt x="21599" y="21045"/>
                  <a:pt x="21598" y="21261"/>
                </a:cubicBezTo>
                <a:cubicBezTo>
                  <a:pt x="21597" y="21479"/>
                  <a:pt x="21596" y="21600"/>
                  <a:pt x="21594" y="21600"/>
                </a:cubicBezTo>
                <a:lnTo>
                  <a:pt x="6" y="21600"/>
                </a:lnTo>
                <a:cubicBezTo>
                  <a:pt x="3" y="21600"/>
                  <a:pt x="0" y="21083"/>
                  <a:pt x="0" y="20445"/>
                </a:cubicBezTo>
                <a:lnTo>
                  <a:pt x="0" y="1155"/>
                </a:lnTo>
                <a:cubicBezTo>
                  <a:pt x="0" y="517"/>
                  <a:pt x="3" y="0"/>
                  <a:pt x="6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1" name="Freeform 9"/>
          <p:cNvSpPr/>
          <p:nvPr/>
        </p:nvSpPr>
        <p:spPr>
          <a:xfrm rot="5400000">
            <a:off x="188288" y="-82703"/>
            <a:ext cx="3086101" cy="1405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0"/>
                </a:moveTo>
                <a:cubicBezTo>
                  <a:pt x="19182" y="0"/>
                  <a:pt x="21600" y="4835"/>
                  <a:pt x="21600" y="10800"/>
                </a:cubicBezTo>
                <a:cubicBezTo>
                  <a:pt x="21600" y="16765"/>
                  <a:pt x="19182" y="21600"/>
                  <a:pt x="16200" y="21600"/>
                </a:cubicBezTo>
                <a:lnTo>
                  <a:pt x="5400" y="21600"/>
                </a:lnTo>
                <a:cubicBezTo>
                  <a:pt x="2418" y="21600"/>
                  <a:pt x="0" y="16765"/>
                  <a:pt x="0" y="10800"/>
                </a:cubicBezTo>
                <a:cubicBezTo>
                  <a:pt x="0" y="4835"/>
                  <a:pt x="2418" y="0"/>
                  <a:pt x="5400" y="0"/>
                </a:cubicBezTo>
                <a:close/>
              </a:path>
            </a:pathLst>
          </a:custGeom>
          <a:solidFill>
            <a:schemeClr val="accent1">
              <a:hueOff val="-163635"/>
              <a:satOff val="54545"/>
              <a:lumOff val="-549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2" name="TextBox 11"/>
          <p:cNvSpPr txBox="1"/>
          <p:nvPr/>
        </p:nvSpPr>
        <p:spPr>
          <a:xfrm>
            <a:off x="2933762" y="809592"/>
            <a:ext cx="12195455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400"/>
              </a:lnSpc>
              <a:defRPr sz="60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RISC-V 教学</a:t>
            </a:r>
          </a:p>
        </p:txBody>
      </p:sp>
      <p:sp>
        <p:nvSpPr>
          <p:cNvPr id="653" name="TextBox 12"/>
          <p:cNvSpPr txBox="1"/>
          <p:nvPr/>
        </p:nvSpPr>
        <p:spPr>
          <a:xfrm>
            <a:off x="1028700" y="922939"/>
            <a:ext cx="1405277" cy="820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700"/>
              </a:lnSpc>
              <a:defRPr sz="4800">
                <a:solidFill>
                  <a:srgbClr val="FFFFFF"/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02</a:t>
            </a:r>
          </a:p>
        </p:txBody>
      </p:sp>
      <p:sp>
        <p:nvSpPr>
          <p:cNvPr id="654" name="TextBox 13"/>
          <p:cNvSpPr txBox="1"/>
          <p:nvPr/>
        </p:nvSpPr>
        <p:spPr>
          <a:xfrm>
            <a:off x="1731337" y="2164107"/>
            <a:ext cx="3069263" cy="65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开发板实验</a:t>
            </a:r>
          </a:p>
        </p:txBody>
      </p:sp>
      <p:sp>
        <p:nvSpPr>
          <p:cNvPr id="655" name="TextBox 14"/>
          <p:cNvSpPr txBox="1"/>
          <p:nvPr/>
        </p:nvSpPr>
        <p:spPr>
          <a:xfrm>
            <a:off x="4632662" y="3050608"/>
            <a:ext cx="4511338" cy="1245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pPr>
            <a:r>
              <a:t>在Duo S运行故事机baby llama2</a:t>
            </a:r>
          </a:p>
        </p:txBody>
      </p:sp>
      <p:sp>
        <p:nvSpPr>
          <p:cNvPr id="656" name="TextBox 15"/>
          <p:cNvSpPr txBox="1"/>
          <p:nvPr/>
        </p:nvSpPr>
        <p:spPr>
          <a:xfrm>
            <a:off x="4632662" y="4623579"/>
            <a:ext cx="3853308" cy="1170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来养一只羊驼宝宝吧？！</a:t>
            </a:r>
          </a:p>
          <a:p>
            <a:pPr>
              <a:lnSpc>
                <a:spcPts val="3000"/>
              </a:lnSpc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快来Duo S上跑你的第一个生成式AI。</a:t>
            </a:r>
          </a:p>
        </p:txBody>
      </p:sp>
      <p:sp>
        <p:nvSpPr>
          <p:cNvPr id="657" name="TextBox 16"/>
          <p:cNvSpPr txBox="1"/>
          <p:nvPr/>
        </p:nvSpPr>
        <p:spPr>
          <a:xfrm>
            <a:off x="4493145" y="6500619"/>
            <a:ext cx="4511339" cy="65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RuyiSDK 环境部署</a:t>
            </a:r>
          </a:p>
        </p:txBody>
      </p:sp>
      <p:sp>
        <p:nvSpPr>
          <p:cNvPr id="658" name="TextBox 17"/>
          <p:cNvSpPr txBox="1"/>
          <p:nvPr/>
        </p:nvSpPr>
        <p:spPr>
          <a:xfrm>
            <a:off x="4587381" y="7700017"/>
            <a:ext cx="5273340" cy="1170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学习安装 Ruyi 软件包</a:t>
            </a:r>
          </a:p>
          <a:p>
            <a:pPr>
              <a:lnSpc>
                <a:spcPts val="3000"/>
              </a:lnSpc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管理 Ruyi 软件包</a:t>
            </a:r>
          </a:p>
          <a:p>
            <a:pPr>
              <a:lnSpc>
                <a:spcPts val="3000"/>
              </a:lnSpc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使用Ruyi 虚拟环境</a:t>
            </a:r>
          </a:p>
        </p:txBody>
      </p:sp>
      <p:sp>
        <p:nvSpPr>
          <p:cNvPr id="659" name="TextBox 18"/>
          <p:cNvSpPr txBox="1"/>
          <p:nvPr/>
        </p:nvSpPr>
        <p:spPr>
          <a:xfrm>
            <a:off x="13977492" y="3050608"/>
            <a:ext cx="3853308" cy="2515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在 Licheepi 4A 上基于 ROS2 框架的实际开发</a:t>
            </a:r>
          </a:p>
        </p:txBody>
      </p:sp>
      <p:sp>
        <p:nvSpPr>
          <p:cNvPr id="660" name="TextBox 19"/>
          <p:cNvSpPr txBox="1"/>
          <p:nvPr/>
        </p:nvSpPr>
        <p:spPr>
          <a:xfrm>
            <a:off x="13977492" y="5004579"/>
            <a:ext cx="3930908" cy="789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4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ROS2的简介、环境配置和在 Licheepi 4A 上的实际开发</a:t>
            </a:r>
          </a:p>
        </p:txBody>
      </p:sp>
      <p:sp>
        <p:nvSpPr>
          <p:cNvPr id="661" name="TextBox 18"/>
          <p:cNvSpPr txBox="1"/>
          <p:nvPr/>
        </p:nvSpPr>
        <p:spPr>
          <a:xfrm>
            <a:off x="13874171" y="6316800"/>
            <a:ext cx="3584953" cy="1294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000"/>
              </a:lnSpc>
              <a:defRPr sz="35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Milk-V Duo 实战教程：车牌识别</a:t>
            </a:r>
          </a:p>
        </p:txBody>
      </p:sp>
      <p:sp>
        <p:nvSpPr>
          <p:cNvPr id="662" name="TextBox 19"/>
          <p:cNvSpPr txBox="1"/>
          <p:nvPr/>
        </p:nvSpPr>
        <p:spPr>
          <a:xfrm>
            <a:off x="13995522" y="7753357"/>
            <a:ext cx="3798297" cy="1063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700"/>
              </a:lnSpc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YOLO安装和环境配置</a:t>
            </a:r>
          </a:p>
          <a:p>
            <a:pPr>
              <a:lnSpc>
                <a:spcPts val="2700"/>
              </a:lnSpc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训练模型、模型转换、运行模型</a:t>
            </a:r>
          </a:p>
        </p:txBody>
      </p:sp>
      <p:pic>
        <p:nvPicPr>
          <p:cNvPr id="663" name="图片 22" descr="图片 2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93" y="3403584"/>
            <a:ext cx="2855288" cy="1787555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extBox 18"/>
          <p:cNvSpPr txBox="1"/>
          <p:nvPr/>
        </p:nvSpPr>
        <p:spPr>
          <a:xfrm>
            <a:off x="14644991" y="1019175"/>
            <a:ext cx="259591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400"/>
              </a:lnSpc>
              <a:defRPr sz="2000">
                <a:solidFill>
                  <a:schemeClr val="accent1">
                    <a:hueOff val="-163635"/>
                    <a:satOff val="54545"/>
                    <a:lumOff val="-5490"/>
                  </a:scheme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defRPr>
            </a:lvl1pPr>
          </a:lstStyle>
          <a:p>
            <a:r>
              <a:t>戊寅小队</a:t>
            </a:r>
          </a:p>
        </p:txBody>
      </p:sp>
      <p:pic>
        <p:nvPicPr>
          <p:cNvPr id="665" name="已粘贴的影片.png" descr="已粘贴的影片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814" y="3392404"/>
            <a:ext cx="3069264" cy="1637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已粘贴的影片.png" descr="已粘贴的影片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076" y="6394633"/>
            <a:ext cx="2901122" cy="1548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7" name="已粘贴的影片.png" descr="已粘贴的影片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2388" y="6274953"/>
            <a:ext cx="3170116" cy="1787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813</Words>
  <Application>Microsoft Office PowerPoint</Application>
  <PresentationFormat>自定义</PresentationFormat>
  <Paragraphs>216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Windmill Flag</cp:lastModifiedBy>
  <cp:revision>1</cp:revision>
  <dcterms:modified xsi:type="dcterms:W3CDTF">2025-09-22T04:48:33Z</dcterms:modified>
</cp:coreProperties>
</file>